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4"/>
    <p:sldMasterId id="2147483659" r:id="rId5"/>
    <p:sldMasterId id="2147483657" r:id="rId6"/>
    <p:sldMasterId id="2147483653" r:id="rId7"/>
  </p:sldMasterIdLst>
  <p:notesMasterIdLst>
    <p:notesMasterId r:id="rId9"/>
  </p:notesMasterIdLst>
  <p:handoutMasterIdLst>
    <p:handoutMasterId r:id="rId10"/>
  </p:handoutMasterIdLst>
  <p:sldIdLst>
    <p:sldId id="258" r:id="rId8"/>
  </p:sldIdLst>
  <p:sldSz cx="42519600" cy="32461200"/>
  <p:notesSz cx="31643638" cy="41702038"/>
  <p:defaultTextStyle>
    <a:defPPr>
      <a:defRPr lang="en-US"/>
    </a:defPPr>
    <a:lvl1pPr marL="0" algn="l" defTabSz="4284005" rtl="0" eaLnBrk="1" latinLnBrk="0" hangingPunct="1">
      <a:defRPr sz="8394" kern="1200">
        <a:solidFill>
          <a:schemeClr val="tx1"/>
        </a:solidFill>
        <a:latin typeface="+mn-lt"/>
        <a:ea typeface="+mn-ea"/>
        <a:cs typeface="+mn-cs"/>
      </a:defRPr>
    </a:lvl1pPr>
    <a:lvl2pPr marL="2142004" algn="l" defTabSz="4284005" rtl="0" eaLnBrk="1" latinLnBrk="0" hangingPunct="1">
      <a:defRPr sz="8394" kern="1200">
        <a:solidFill>
          <a:schemeClr val="tx1"/>
        </a:solidFill>
        <a:latin typeface="+mn-lt"/>
        <a:ea typeface="+mn-ea"/>
        <a:cs typeface="+mn-cs"/>
      </a:defRPr>
    </a:lvl2pPr>
    <a:lvl3pPr marL="4284005" algn="l" defTabSz="4284005" rtl="0" eaLnBrk="1" latinLnBrk="0" hangingPunct="1">
      <a:defRPr sz="8394" kern="1200">
        <a:solidFill>
          <a:schemeClr val="tx1"/>
        </a:solidFill>
        <a:latin typeface="+mn-lt"/>
        <a:ea typeface="+mn-ea"/>
        <a:cs typeface="+mn-cs"/>
      </a:defRPr>
    </a:lvl3pPr>
    <a:lvl4pPr marL="6426009" algn="l" defTabSz="4284005" rtl="0" eaLnBrk="1" latinLnBrk="0" hangingPunct="1">
      <a:defRPr sz="8394" kern="1200">
        <a:solidFill>
          <a:schemeClr val="tx1"/>
        </a:solidFill>
        <a:latin typeface="+mn-lt"/>
        <a:ea typeface="+mn-ea"/>
        <a:cs typeface="+mn-cs"/>
      </a:defRPr>
    </a:lvl4pPr>
    <a:lvl5pPr marL="8568012" algn="l" defTabSz="4284005" rtl="0" eaLnBrk="1" latinLnBrk="0" hangingPunct="1">
      <a:defRPr sz="8394" kern="1200">
        <a:solidFill>
          <a:schemeClr val="tx1"/>
        </a:solidFill>
        <a:latin typeface="+mn-lt"/>
        <a:ea typeface="+mn-ea"/>
        <a:cs typeface="+mn-cs"/>
      </a:defRPr>
    </a:lvl5pPr>
    <a:lvl6pPr marL="10710015" algn="l" defTabSz="4284005" rtl="0" eaLnBrk="1" latinLnBrk="0" hangingPunct="1">
      <a:defRPr sz="8394" kern="1200">
        <a:solidFill>
          <a:schemeClr val="tx1"/>
        </a:solidFill>
        <a:latin typeface="+mn-lt"/>
        <a:ea typeface="+mn-ea"/>
        <a:cs typeface="+mn-cs"/>
      </a:defRPr>
    </a:lvl6pPr>
    <a:lvl7pPr marL="12852019" algn="l" defTabSz="4284005" rtl="0" eaLnBrk="1" latinLnBrk="0" hangingPunct="1">
      <a:defRPr sz="8394" kern="1200">
        <a:solidFill>
          <a:schemeClr val="tx1"/>
        </a:solidFill>
        <a:latin typeface="+mn-lt"/>
        <a:ea typeface="+mn-ea"/>
        <a:cs typeface="+mn-cs"/>
      </a:defRPr>
    </a:lvl7pPr>
    <a:lvl8pPr marL="14994020" algn="l" defTabSz="4284005" rtl="0" eaLnBrk="1" latinLnBrk="0" hangingPunct="1">
      <a:defRPr sz="8394" kern="1200">
        <a:solidFill>
          <a:schemeClr val="tx1"/>
        </a:solidFill>
        <a:latin typeface="+mn-lt"/>
        <a:ea typeface="+mn-ea"/>
        <a:cs typeface="+mn-cs"/>
      </a:defRPr>
    </a:lvl8pPr>
    <a:lvl9pPr marL="17136024" algn="l" defTabSz="4284005" rtl="0" eaLnBrk="1" latinLnBrk="0" hangingPunct="1">
      <a:defRPr sz="839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72" userDrawn="1">
          <p15:clr>
            <a:srgbClr val="A4A3A4"/>
          </p15:clr>
        </p15:guide>
        <p15:guide id="2" orient="horz" pos="284" userDrawn="1">
          <p15:clr>
            <a:srgbClr val="A4A3A4"/>
          </p15:clr>
        </p15:guide>
        <p15:guide id="3" orient="horz" pos="19880" userDrawn="1">
          <p15:clr>
            <a:srgbClr val="A4A3A4"/>
          </p15:clr>
        </p15:guide>
        <p15:guide id="4" orient="horz" userDrawn="1">
          <p15:clr>
            <a:srgbClr val="A4A3A4"/>
          </p15:clr>
        </p15:guide>
        <p15:guide id="5" pos="563" userDrawn="1">
          <p15:clr>
            <a:srgbClr val="A4A3A4"/>
          </p15:clr>
        </p15:guide>
        <p15:guide id="6" pos="26223" userDrawn="1">
          <p15:clr>
            <a:srgbClr val="A4A3A4"/>
          </p15:clr>
        </p15:guide>
        <p15:guide id="7" pos="237" userDrawn="1">
          <p15:clr>
            <a:srgbClr val="A4A3A4"/>
          </p15:clr>
        </p15:guide>
        <p15:guide id="8" pos="26509" userDrawn="1">
          <p15:clr>
            <a:srgbClr val="A4A3A4"/>
          </p15:clr>
        </p15:guide>
      </p15:sldGuideLst>
    </p:ext>
    <p:ext uri="{2D200454-40CA-4A62-9FC3-DE9A4176ACB9}">
      <p15:notesGuideLst xmlns:p15="http://schemas.microsoft.com/office/powerpoint/2012/main">
        <p15:guide id="1" orient="horz" pos="13137" userDrawn="1">
          <p15:clr>
            <a:srgbClr val="A4A3A4"/>
          </p15:clr>
        </p15:guide>
        <p15:guide id="2" pos="9969"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C8576A-F0D9-4C11-A466-B60A79502E71}" v="90" dt="2022-07-13T23:50:07.3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401" autoAdjust="0"/>
    <p:restoredTop sz="95033" autoAdjust="0"/>
  </p:normalViewPr>
  <p:slideViewPr>
    <p:cSldViewPr snapToGrid="0" snapToObjects="1" showGuides="1">
      <p:cViewPr varScale="1">
        <p:scale>
          <a:sx n="17" d="100"/>
          <a:sy n="17" d="100"/>
        </p:scale>
        <p:origin x="1973" y="134"/>
      </p:cViewPr>
      <p:guideLst>
        <p:guide orient="horz" pos="3272"/>
        <p:guide orient="horz" pos="284"/>
        <p:guide orient="horz" pos="19880"/>
        <p:guide orient="horz"/>
        <p:guide pos="563"/>
        <p:guide pos="26223"/>
        <p:guide pos="237"/>
        <p:guide pos="26509"/>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13137"/>
        <p:guide pos="9969"/>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Master" Target="slideMasters/slideMaster4.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notesMaster" Target="notesMasters/notesMaster1.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diagrams/colors1.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2AA0EF-2C4E-4FF4-B001-E4467D71DBB7}" type="doc">
      <dgm:prSet loTypeId="urn:microsoft.com/office/officeart/2005/8/layout/hList7" loCatId="process" qsTypeId="urn:microsoft.com/office/officeart/2005/8/quickstyle/simple1" qsCatId="simple" csTypeId="urn:microsoft.com/office/officeart/2005/8/colors/accent6_3" csCatId="accent6" phldr="1"/>
      <dgm:spPr/>
      <dgm:t>
        <a:bodyPr/>
        <a:lstStyle/>
        <a:p>
          <a:endParaRPr lang="en-US"/>
        </a:p>
      </dgm:t>
    </dgm:pt>
    <dgm:pt modelId="{017DC894-1968-41C3-A457-ABC6836D7007}">
      <dgm:prSet phldrT="[Text]"/>
      <dgm:spPr/>
      <dgm:t>
        <a:bodyPr/>
        <a:lstStyle/>
        <a:p>
          <a:r>
            <a:rPr lang="en-US" dirty="0"/>
            <a:t>The models were trained on the LISA traffic signs database</a:t>
          </a:r>
        </a:p>
      </dgm:t>
    </dgm:pt>
    <dgm:pt modelId="{B8509E98-72B0-40BC-8EF8-C1CE10E12AD8}" type="parTrans" cxnId="{2BDB2233-FA5A-430F-9466-E287B82DD9FB}">
      <dgm:prSet/>
      <dgm:spPr/>
      <dgm:t>
        <a:bodyPr/>
        <a:lstStyle/>
        <a:p>
          <a:endParaRPr lang="en-US"/>
        </a:p>
      </dgm:t>
    </dgm:pt>
    <dgm:pt modelId="{1BB34E5A-E579-4D54-896F-8BB847FE2818}" type="sibTrans" cxnId="{2BDB2233-FA5A-430F-9466-E287B82DD9FB}">
      <dgm:prSet/>
      <dgm:spPr/>
      <dgm:t>
        <a:bodyPr/>
        <a:lstStyle/>
        <a:p>
          <a:endParaRPr lang="en-US"/>
        </a:p>
      </dgm:t>
    </dgm:pt>
    <dgm:pt modelId="{01DDD062-9901-4672-BB38-037C576AB360}">
      <dgm:prSet phldrT="[Text]"/>
      <dgm:spPr/>
      <dgm:t>
        <a:bodyPr/>
        <a:lstStyle/>
        <a:p>
          <a:r>
            <a:rPr lang="en-US" dirty="0"/>
            <a:t>Their accuracy was tested against several adversarial attacks</a:t>
          </a:r>
        </a:p>
      </dgm:t>
    </dgm:pt>
    <dgm:pt modelId="{0BF4DFC3-B2F8-454C-BF6A-C08EB8253D50}" type="parTrans" cxnId="{5A9B0CC0-F5BE-4618-A1F9-D249EB829DA7}">
      <dgm:prSet/>
      <dgm:spPr/>
      <dgm:t>
        <a:bodyPr/>
        <a:lstStyle/>
        <a:p>
          <a:endParaRPr lang="en-US"/>
        </a:p>
      </dgm:t>
    </dgm:pt>
    <dgm:pt modelId="{4E2BCAAE-77E5-4C03-9828-60D1C0FC4383}" type="sibTrans" cxnId="{5A9B0CC0-F5BE-4618-A1F9-D249EB829DA7}">
      <dgm:prSet/>
      <dgm:spPr/>
      <dgm:t>
        <a:bodyPr/>
        <a:lstStyle/>
        <a:p>
          <a:endParaRPr lang="en-US"/>
        </a:p>
      </dgm:t>
    </dgm:pt>
    <dgm:pt modelId="{0B25E288-463C-46FB-8363-AC3903A3D2A9}">
      <dgm:prSet phldrT="[Text]"/>
      <dgm:spPr/>
      <dgm:t>
        <a:bodyPr/>
        <a:lstStyle/>
        <a:p>
          <a:r>
            <a:rPr lang="en-US" dirty="0"/>
            <a:t>Defenses were applied and they were retested against the same attacks</a:t>
          </a:r>
        </a:p>
      </dgm:t>
    </dgm:pt>
    <dgm:pt modelId="{0378DC98-86FF-48DD-9C03-1A516DA01276}" type="parTrans" cxnId="{EAC7A73F-CD53-4390-B4C5-7207787EF3E1}">
      <dgm:prSet/>
      <dgm:spPr/>
      <dgm:t>
        <a:bodyPr/>
        <a:lstStyle/>
        <a:p>
          <a:endParaRPr lang="en-US"/>
        </a:p>
      </dgm:t>
    </dgm:pt>
    <dgm:pt modelId="{B5360158-D498-4B89-B45D-BD64A583098C}" type="sibTrans" cxnId="{EAC7A73F-CD53-4390-B4C5-7207787EF3E1}">
      <dgm:prSet/>
      <dgm:spPr/>
      <dgm:t>
        <a:bodyPr/>
        <a:lstStyle/>
        <a:p>
          <a:endParaRPr lang="en-US"/>
        </a:p>
      </dgm:t>
    </dgm:pt>
    <dgm:pt modelId="{C6CA94E2-7D59-4BC7-80C3-D5321F30F09C}" type="pres">
      <dgm:prSet presAssocID="{442AA0EF-2C4E-4FF4-B001-E4467D71DBB7}" presName="Name0" presStyleCnt="0">
        <dgm:presLayoutVars>
          <dgm:dir/>
          <dgm:resizeHandles val="exact"/>
        </dgm:presLayoutVars>
      </dgm:prSet>
      <dgm:spPr/>
    </dgm:pt>
    <dgm:pt modelId="{54FBA032-D207-481B-8B12-E7B8C0F20391}" type="pres">
      <dgm:prSet presAssocID="{442AA0EF-2C4E-4FF4-B001-E4467D71DBB7}" presName="fgShape" presStyleLbl="fgShp" presStyleIdx="0" presStyleCnt="1"/>
      <dgm:spPr>
        <a:prstGeom prst="rightArrow">
          <a:avLst/>
        </a:prstGeom>
      </dgm:spPr>
    </dgm:pt>
    <dgm:pt modelId="{0A61FA78-255E-4B1F-A659-F513255588A5}" type="pres">
      <dgm:prSet presAssocID="{442AA0EF-2C4E-4FF4-B001-E4467D71DBB7}" presName="linComp" presStyleCnt="0"/>
      <dgm:spPr/>
    </dgm:pt>
    <dgm:pt modelId="{7D4817B4-A995-48F7-8D81-C0BAE0B01521}" type="pres">
      <dgm:prSet presAssocID="{017DC894-1968-41C3-A457-ABC6836D7007}" presName="compNode" presStyleCnt="0"/>
      <dgm:spPr/>
    </dgm:pt>
    <dgm:pt modelId="{627E7392-F335-44AA-9FF7-CFCFB88198BA}" type="pres">
      <dgm:prSet presAssocID="{017DC894-1968-41C3-A457-ABC6836D7007}" presName="bkgdShape" presStyleLbl="node1" presStyleIdx="0" presStyleCnt="3"/>
      <dgm:spPr/>
    </dgm:pt>
    <dgm:pt modelId="{CCCD26C4-D6A3-4F09-83ED-3103D5DA5484}" type="pres">
      <dgm:prSet presAssocID="{017DC894-1968-41C3-A457-ABC6836D7007}" presName="nodeTx" presStyleLbl="node1" presStyleIdx="0" presStyleCnt="3">
        <dgm:presLayoutVars>
          <dgm:bulletEnabled val="1"/>
        </dgm:presLayoutVars>
      </dgm:prSet>
      <dgm:spPr/>
    </dgm:pt>
    <dgm:pt modelId="{8601E331-351A-4FEE-A02C-53113888D468}" type="pres">
      <dgm:prSet presAssocID="{017DC894-1968-41C3-A457-ABC6836D7007}" presName="invisiNode" presStyleLbl="node1" presStyleIdx="0" presStyleCnt="3"/>
      <dgm:spPr/>
    </dgm:pt>
    <dgm:pt modelId="{1F7E527C-09FF-4C80-98EC-5A4B2A00BD3E}" type="pres">
      <dgm:prSet presAssocID="{017DC894-1968-41C3-A457-ABC6836D7007}" presName="imagNode" presStyleLbl="fgImgPlace1" presStyleIdx="0" presStyleCnt="3"/>
      <dgm:spPr>
        <a:blipFill>
          <a:blip xmlns:r="http://schemas.openxmlformats.org/officeDocument/2006/relationships" r:embed="rId1"/>
          <a:srcRect/>
          <a:stretch>
            <a:fillRect/>
          </a:stretch>
        </a:blipFill>
      </dgm:spPr>
    </dgm:pt>
    <dgm:pt modelId="{EA49D548-73B9-4E92-9D84-4D73080AD4F4}" type="pres">
      <dgm:prSet presAssocID="{1BB34E5A-E579-4D54-896F-8BB847FE2818}" presName="sibTrans" presStyleLbl="sibTrans2D1" presStyleIdx="0" presStyleCnt="0"/>
      <dgm:spPr/>
    </dgm:pt>
    <dgm:pt modelId="{3550D791-24AD-4E3D-BD7B-03D0391E0454}" type="pres">
      <dgm:prSet presAssocID="{01DDD062-9901-4672-BB38-037C576AB360}" presName="compNode" presStyleCnt="0"/>
      <dgm:spPr/>
    </dgm:pt>
    <dgm:pt modelId="{B470A8DD-25F7-4780-A631-63BD6877BCBC}" type="pres">
      <dgm:prSet presAssocID="{01DDD062-9901-4672-BB38-037C576AB360}" presName="bkgdShape" presStyleLbl="node1" presStyleIdx="1" presStyleCnt="3"/>
      <dgm:spPr/>
    </dgm:pt>
    <dgm:pt modelId="{3D6BFBE0-7584-46ED-B207-1498991FF342}" type="pres">
      <dgm:prSet presAssocID="{01DDD062-9901-4672-BB38-037C576AB360}" presName="nodeTx" presStyleLbl="node1" presStyleIdx="1" presStyleCnt="3">
        <dgm:presLayoutVars>
          <dgm:bulletEnabled val="1"/>
        </dgm:presLayoutVars>
      </dgm:prSet>
      <dgm:spPr/>
    </dgm:pt>
    <dgm:pt modelId="{CFBD39C4-0B3A-4E98-8499-5B476DC9CA71}" type="pres">
      <dgm:prSet presAssocID="{01DDD062-9901-4672-BB38-037C576AB360}" presName="invisiNode" presStyleLbl="node1" presStyleIdx="1" presStyleCnt="3"/>
      <dgm:spPr/>
    </dgm:pt>
    <dgm:pt modelId="{83ADC4C5-9BBD-4B99-BC5F-3F0DAF74A3FE}" type="pres">
      <dgm:prSet presAssocID="{01DDD062-9901-4672-BB38-037C576AB360}" presName="imagNode" presStyleLbl="fgImgPlace1" presStyleIdx="1" presStyleCnt="3"/>
      <dgm:spPr>
        <a:blipFill>
          <a:blip xmlns:r="http://schemas.openxmlformats.org/officeDocument/2006/relationships" r:embed="rId2"/>
          <a:srcRect/>
          <a:stretch>
            <a:fillRect/>
          </a:stretch>
        </a:blipFill>
      </dgm:spPr>
    </dgm:pt>
    <dgm:pt modelId="{EE8C022A-89AC-4740-9E9E-FA93154E4AC3}" type="pres">
      <dgm:prSet presAssocID="{4E2BCAAE-77E5-4C03-9828-60D1C0FC4383}" presName="sibTrans" presStyleLbl="sibTrans2D1" presStyleIdx="0" presStyleCnt="0"/>
      <dgm:spPr/>
    </dgm:pt>
    <dgm:pt modelId="{41463EE9-2080-4A54-B6FC-F929DB6BC5DB}" type="pres">
      <dgm:prSet presAssocID="{0B25E288-463C-46FB-8363-AC3903A3D2A9}" presName="compNode" presStyleCnt="0"/>
      <dgm:spPr/>
    </dgm:pt>
    <dgm:pt modelId="{B9E74915-807C-4510-8098-DC27D3C235D4}" type="pres">
      <dgm:prSet presAssocID="{0B25E288-463C-46FB-8363-AC3903A3D2A9}" presName="bkgdShape" presStyleLbl="node1" presStyleIdx="2" presStyleCnt="3"/>
      <dgm:spPr/>
    </dgm:pt>
    <dgm:pt modelId="{476304EA-A5A4-4B0A-AB91-F2E463CF4919}" type="pres">
      <dgm:prSet presAssocID="{0B25E288-463C-46FB-8363-AC3903A3D2A9}" presName="nodeTx" presStyleLbl="node1" presStyleIdx="2" presStyleCnt="3">
        <dgm:presLayoutVars>
          <dgm:bulletEnabled val="1"/>
        </dgm:presLayoutVars>
      </dgm:prSet>
      <dgm:spPr/>
    </dgm:pt>
    <dgm:pt modelId="{6C855D57-CD54-4896-BC53-6F09AC6402E7}" type="pres">
      <dgm:prSet presAssocID="{0B25E288-463C-46FB-8363-AC3903A3D2A9}" presName="invisiNode" presStyleLbl="node1" presStyleIdx="2" presStyleCnt="3"/>
      <dgm:spPr/>
    </dgm:pt>
    <dgm:pt modelId="{001CE229-C5DB-486E-B034-8A995D0B0E07}" type="pres">
      <dgm:prSet presAssocID="{0B25E288-463C-46FB-8363-AC3903A3D2A9}" presName="imagNode" presStyleLbl="fgImgPlace1" presStyleIdx="2" presStyleCnt="3"/>
      <dgm:spPr>
        <a:blipFill rotWithShape="1">
          <a:blip xmlns:r="http://schemas.openxmlformats.org/officeDocument/2006/relationships" r:embed="rId3"/>
          <a:srcRect/>
          <a:stretch>
            <a:fillRect/>
          </a:stretch>
        </a:blipFill>
      </dgm:spPr>
    </dgm:pt>
  </dgm:ptLst>
  <dgm:cxnLst>
    <dgm:cxn modelId="{1D4FBC00-1189-4BF7-AB49-A1A3367F8E18}" type="presOf" srcId="{01DDD062-9901-4672-BB38-037C576AB360}" destId="{B470A8DD-25F7-4780-A631-63BD6877BCBC}" srcOrd="0" destOrd="0" presId="urn:microsoft.com/office/officeart/2005/8/layout/hList7"/>
    <dgm:cxn modelId="{B4B1D62B-3980-4E59-BA84-849BAA39AF2A}" type="presOf" srcId="{017DC894-1968-41C3-A457-ABC6836D7007}" destId="{CCCD26C4-D6A3-4F09-83ED-3103D5DA5484}" srcOrd="1" destOrd="0" presId="urn:microsoft.com/office/officeart/2005/8/layout/hList7"/>
    <dgm:cxn modelId="{2BDB2233-FA5A-430F-9466-E287B82DD9FB}" srcId="{442AA0EF-2C4E-4FF4-B001-E4467D71DBB7}" destId="{017DC894-1968-41C3-A457-ABC6836D7007}" srcOrd="0" destOrd="0" parTransId="{B8509E98-72B0-40BC-8EF8-C1CE10E12AD8}" sibTransId="{1BB34E5A-E579-4D54-896F-8BB847FE2818}"/>
    <dgm:cxn modelId="{EAC7A73F-CD53-4390-B4C5-7207787EF3E1}" srcId="{442AA0EF-2C4E-4FF4-B001-E4467D71DBB7}" destId="{0B25E288-463C-46FB-8363-AC3903A3D2A9}" srcOrd="2" destOrd="0" parTransId="{0378DC98-86FF-48DD-9C03-1A516DA01276}" sibTransId="{B5360158-D498-4B89-B45D-BD64A583098C}"/>
    <dgm:cxn modelId="{094ADE4D-1C8B-46D8-89FA-2B55F3858384}" type="presOf" srcId="{442AA0EF-2C4E-4FF4-B001-E4467D71DBB7}" destId="{C6CA94E2-7D59-4BC7-80C3-D5321F30F09C}" srcOrd="0" destOrd="0" presId="urn:microsoft.com/office/officeart/2005/8/layout/hList7"/>
    <dgm:cxn modelId="{B319C552-29CA-47AC-9AF7-26762D34F98B}" type="presOf" srcId="{017DC894-1968-41C3-A457-ABC6836D7007}" destId="{627E7392-F335-44AA-9FF7-CFCFB88198BA}" srcOrd="0" destOrd="0" presId="urn:microsoft.com/office/officeart/2005/8/layout/hList7"/>
    <dgm:cxn modelId="{8CC75B75-B2E9-403D-86FD-8A4B71077648}" type="presOf" srcId="{01DDD062-9901-4672-BB38-037C576AB360}" destId="{3D6BFBE0-7584-46ED-B207-1498991FF342}" srcOrd="1" destOrd="0" presId="urn:microsoft.com/office/officeart/2005/8/layout/hList7"/>
    <dgm:cxn modelId="{F00BE87B-2804-4DA2-957F-03D22DBB25E5}" type="presOf" srcId="{0B25E288-463C-46FB-8363-AC3903A3D2A9}" destId="{B9E74915-807C-4510-8098-DC27D3C235D4}" srcOrd="0" destOrd="0" presId="urn:microsoft.com/office/officeart/2005/8/layout/hList7"/>
    <dgm:cxn modelId="{724A41A3-0750-44C4-9DC5-CF57320B8814}" type="presOf" srcId="{1BB34E5A-E579-4D54-896F-8BB847FE2818}" destId="{EA49D548-73B9-4E92-9D84-4D73080AD4F4}" srcOrd="0" destOrd="0" presId="urn:microsoft.com/office/officeart/2005/8/layout/hList7"/>
    <dgm:cxn modelId="{5A9B0CC0-F5BE-4618-A1F9-D249EB829DA7}" srcId="{442AA0EF-2C4E-4FF4-B001-E4467D71DBB7}" destId="{01DDD062-9901-4672-BB38-037C576AB360}" srcOrd="1" destOrd="0" parTransId="{0BF4DFC3-B2F8-454C-BF6A-C08EB8253D50}" sibTransId="{4E2BCAAE-77E5-4C03-9828-60D1C0FC4383}"/>
    <dgm:cxn modelId="{EAB6FCEB-CB39-4A6A-B0ED-529D729550B1}" type="presOf" srcId="{0B25E288-463C-46FB-8363-AC3903A3D2A9}" destId="{476304EA-A5A4-4B0A-AB91-F2E463CF4919}" srcOrd="1" destOrd="0" presId="urn:microsoft.com/office/officeart/2005/8/layout/hList7"/>
    <dgm:cxn modelId="{582502EC-5D7B-47EC-A63A-CA089879A4BD}" type="presOf" srcId="{4E2BCAAE-77E5-4C03-9828-60D1C0FC4383}" destId="{EE8C022A-89AC-4740-9E9E-FA93154E4AC3}" srcOrd="0" destOrd="0" presId="urn:microsoft.com/office/officeart/2005/8/layout/hList7"/>
    <dgm:cxn modelId="{3D94FF74-9039-44CE-9C7B-30DABB6528C6}" type="presParOf" srcId="{C6CA94E2-7D59-4BC7-80C3-D5321F30F09C}" destId="{54FBA032-D207-481B-8B12-E7B8C0F20391}" srcOrd="0" destOrd="0" presId="urn:microsoft.com/office/officeart/2005/8/layout/hList7"/>
    <dgm:cxn modelId="{926D6F48-880D-4E96-B055-E3B28ED9D4EA}" type="presParOf" srcId="{C6CA94E2-7D59-4BC7-80C3-D5321F30F09C}" destId="{0A61FA78-255E-4B1F-A659-F513255588A5}" srcOrd="1" destOrd="0" presId="urn:microsoft.com/office/officeart/2005/8/layout/hList7"/>
    <dgm:cxn modelId="{99D8AE58-CF3A-4DD7-BDEA-F73226A1B091}" type="presParOf" srcId="{0A61FA78-255E-4B1F-A659-F513255588A5}" destId="{7D4817B4-A995-48F7-8D81-C0BAE0B01521}" srcOrd="0" destOrd="0" presId="urn:microsoft.com/office/officeart/2005/8/layout/hList7"/>
    <dgm:cxn modelId="{9793CAFA-A21C-46D9-B2BB-216C1BAEE953}" type="presParOf" srcId="{7D4817B4-A995-48F7-8D81-C0BAE0B01521}" destId="{627E7392-F335-44AA-9FF7-CFCFB88198BA}" srcOrd="0" destOrd="0" presId="urn:microsoft.com/office/officeart/2005/8/layout/hList7"/>
    <dgm:cxn modelId="{D6A22135-0E74-4EE2-A407-DDACE6F6C897}" type="presParOf" srcId="{7D4817B4-A995-48F7-8D81-C0BAE0B01521}" destId="{CCCD26C4-D6A3-4F09-83ED-3103D5DA5484}" srcOrd="1" destOrd="0" presId="urn:microsoft.com/office/officeart/2005/8/layout/hList7"/>
    <dgm:cxn modelId="{DC79DD61-36B9-4991-A022-6872A5770C2F}" type="presParOf" srcId="{7D4817B4-A995-48F7-8D81-C0BAE0B01521}" destId="{8601E331-351A-4FEE-A02C-53113888D468}" srcOrd="2" destOrd="0" presId="urn:microsoft.com/office/officeart/2005/8/layout/hList7"/>
    <dgm:cxn modelId="{FBFFE1EA-48F2-413A-8C15-958CA4D292C5}" type="presParOf" srcId="{7D4817B4-A995-48F7-8D81-C0BAE0B01521}" destId="{1F7E527C-09FF-4C80-98EC-5A4B2A00BD3E}" srcOrd="3" destOrd="0" presId="urn:microsoft.com/office/officeart/2005/8/layout/hList7"/>
    <dgm:cxn modelId="{6EC3D568-3D34-40C3-AA5C-17A35139D543}" type="presParOf" srcId="{0A61FA78-255E-4B1F-A659-F513255588A5}" destId="{EA49D548-73B9-4E92-9D84-4D73080AD4F4}" srcOrd="1" destOrd="0" presId="urn:microsoft.com/office/officeart/2005/8/layout/hList7"/>
    <dgm:cxn modelId="{874972BC-18C7-4DFA-A78B-AB14357530B9}" type="presParOf" srcId="{0A61FA78-255E-4B1F-A659-F513255588A5}" destId="{3550D791-24AD-4E3D-BD7B-03D0391E0454}" srcOrd="2" destOrd="0" presId="urn:microsoft.com/office/officeart/2005/8/layout/hList7"/>
    <dgm:cxn modelId="{DB563AA8-0C1E-4B85-ABA5-E90C287ACA5E}" type="presParOf" srcId="{3550D791-24AD-4E3D-BD7B-03D0391E0454}" destId="{B470A8DD-25F7-4780-A631-63BD6877BCBC}" srcOrd="0" destOrd="0" presId="urn:microsoft.com/office/officeart/2005/8/layout/hList7"/>
    <dgm:cxn modelId="{08F21C5C-0041-44B2-B181-22568959CF80}" type="presParOf" srcId="{3550D791-24AD-4E3D-BD7B-03D0391E0454}" destId="{3D6BFBE0-7584-46ED-B207-1498991FF342}" srcOrd="1" destOrd="0" presId="urn:microsoft.com/office/officeart/2005/8/layout/hList7"/>
    <dgm:cxn modelId="{C2520774-A763-4607-ABC1-C1AFEBE440B9}" type="presParOf" srcId="{3550D791-24AD-4E3D-BD7B-03D0391E0454}" destId="{CFBD39C4-0B3A-4E98-8499-5B476DC9CA71}" srcOrd="2" destOrd="0" presId="urn:microsoft.com/office/officeart/2005/8/layout/hList7"/>
    <dgm:cxn modelId="{28F49017-E32A-470D-AE5B-4BED503101F3}" type="presParOf" srcId="{3550D791-24AD-4E3D-BD7B-03D0391E0454}" destId="{83ADC4C5-9BBD-4B99-BC5F-3F0DAF74A3FE}" srcOrd="3" destOrd="0" presId="urn:microsoft.com/office/officeart/2005/8/layout/hList7"/>
    <dgm:cxn modelId="{14A6CEA3-1E71-4252-B5E7-0E618D5DE7FE}" type="presParOf" srcId="{0A61FA78-255E-4B1F-A659-F513255588A5}" destId="{EE8C022A-89AC-4740-9E9E-FA93154E4AC3}" srcOrd="3" destOrd="0" presId="urn:microsoft.com/office/officeart/2005/8/layout/hList7"/>
    <dgm:cxn modelId="{29F7A2BE-543F-412F-9964-5C8641BA6D17}" type="presParOf" srcId="{0A61FA78-255E-4B1F-A659-F513255588A5}" destId="{41463EE9-2080-4A54-B6FC-F929DB6BC5DB}" srcOrd="4" destOrd="0" presId="urn:microsoft.com/office/officeart/2005/8/layout/hList7"/>
    <dgm:cxn modelId="{2E649660-4A04-4792-AB7A-991467D6C23B}" type="presParOf" srcId="{41463EE9-2080-4A54-B6FC-F929DB6BC5DB}" destId="{B9E74915-807C-4510-8098-DC27D3C235D4}" srcOrd="0" destOrd="0" presId="urn:microsoft.com/office/officeart/2005/8/layout/hList7"/>
    <dgm:cxn modelId="{16856E90-9AF9-41D3-8261-8B78948CA41B}" type="presParOf" srcId="{41463EE9-2080-4A54-B6FC-F929DB6BC5DB}" destId="{476304EA-A5A4-4B0A-AB91-F2E463CF4919}" srcOrd="1" destOrd="0" presId="urn:microsoft.com/office/officeart/2005/8/layout/hList7"/>
    <dgm:cxn modelId="{AC27166E-5B5A-4AC7-9FC2-39A8FF063EB9}" type="presParOf" srcId="{41463EE9-2080-4A54-B6FC-F929DB6BC5DB}" destId="{6C855D57-CD54-4896-BC53-6F09AC6402E7}" srcOrd="2" destOrd="0" presId="urn:microsoft.com/office/officeart/2005/8/layout/hList7"/>
    <dgm:cxn modelId="{A4CB8E1A-AA62-4ACA-808A-0E4C467A0069}" type="presParOf" srcId="{41463EE9-2080-4A54-B6FC-F929DB6BC5DB}" destId="{001CE229-C5DB-486E-B034-8A995D0B0E07}"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7E7392-F335-44AA-9FF7-CFCFB88198BA}">
      <dsp:nvSpPr>
        <dsp:cNvPr id="0" name=""/>
        <dsp:cNvSpPr/>
      </dsp:nvSpPr>
      <dsp:spPr>
        <a:xfrm>
          <a:off x="2879" y="0"/>
          <a:ext cx="4480470" cy="9367168"/>
        </a:xfrm>
        <a:prstGeom prst="roundRect">
          <a:avLst>
            <a:gd name="adj" fmla="val 10000"/>
          </a:avLst>
        </a:prstGeom>
        <a:solidFill>
          <a:schemeClr val="accent6">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The models were trained on the LISA traffic signs database</a:t>
          </a:r>
        </a:p>
      </dsp:txBody>
      <dsp:txXfrm>
        <a:off x="2879" y="3746867"/>
        <a:ext cx="4480470" cy="3746867"/>
      </dsp:txXfrm>
    </dsp:sp>
    <dsp:sp modelId="{1F7E527C-09FF-4C80-98EC-5A4B2A00BD3E}">
      <dsp:nvSpPr>
        <dsp:cNvPr id="0" name=""/>
        <dsp:cNvSpPr/>
      </dsp:nvSpPr>
      <dsp:spPr>
        <a:xfrm>
          <a:off x="683481" y="562030"/>
          <a:ext cx="3119266" cy="3119266"/>
        </a:xfrm>
        <a:prstGeom prst="ellipse">
          <a:avLst/>
        </a:prstGeom>
        <a:blipFill>
          <a:blip xmlns:r="http://schemas.openxmlformats.org/officeDocument/2006/relationships" r:embed="rId1"/>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470A8DD-25F7-4780-A631-63BD6877BCBC}">
      <dsp:nvSpPr>
        <dsp:cNvPr id="0" name=""/>
        <dsp:cNvSpPr/>
      </dsp:nvSpPr>
      <dsp:spPr>
        <a:xfrm>
          <a:off x="4617764" y="0"/>
          <a:ext cx="4480470" cy="9367168"/>
        </a:xfrm>
        <a:prstGeom prst="roundRect">
          <a:avLst>
            <a:gd name="adj" fmla="val 10000"/>
          </a:avLst>
        </a:prstGeom>
        <a:solidFill>
          <a:schemeClr val="accent6">
            <a:shade val="80000"/>
            <a:hueOff val="65332"/>
            <a:satOff val="1625"/>
            <a:lumOff val="1008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Their accuracy was tested against several adversarial attacks</a:t>
          </a:r>
        </a:p>
      </dsp:txBody>
      <dsp:txXfrm>
        <a:off x="4617764" y="3746867"/>
        <a:ext cx="4480470" cy="3746867"/>
      </dsp:txXfrm>
    </dsp:sp>
    <dsp:sp modelId="{83ADC4C5-9BBD-4B99-BC5F-3F0DAF74A3FE}">
      <dsp:nvSpPr>
        <dsp:cNvPr id="0" name=""/>
        <dsp:cNvSpPr/>
      </dsp:nvSpPr>
      <dsp:spPr>
        <a:xfrm>
          <a:off x="5298366" y="562030"/>
          <a:ext cx="3119266" cy="3119266"/>
        </a:xfrm>
        <a:prstGeom prst="ellipse">
          <a:avLst/>
        </a:prstGeom>
        <a:blipFill>
          <a:blip xmlns:r="http://schemas.openxmlformats.org/officeDocument/2006/relationships" r:embed="rId2"/>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E74915-807C-4510-8098-DC27D3C235D4}">
      <dsp:nvSpPr>
        <dsp:cNvPr id="0" name=""/>
        <dsp:cNvSpPr/>
      </dsp:nvSpPr>
      <dsp:spPr>
        <a:xfrm>
          <a:off x="9232649" y="0"/>
          <a:ext cx="4480470" cy="9367168"/>
        </a:xfrm>
        <a:prstGeom prst="roundRect">
          <a:avLst>
            <a:gd name="adj" fmla="val 10000"/>
          </a:avLst>
        </a:prstGeom>
        <a:solidFill>
          <a:schemeClr val="accent6">
            <a:shade val="80000"/>
            <a:hueOff val="130663"/>
            <a:satOff val="3249"/>
            <a:lumOff val="2017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2928" tIns="312928" rIns="312928" bIns="312928" numCol="1" spcCol="1270" anchor="ctr" anchorCtr="0">
          <a:noAutofit/>
        </a:bodyPr>
        <a:lstStyle/>
        <a:p>
          <a:pPr marL="0" lvl="0" indent="0" algn="ctr" defTabSz="1955800">
            <a:lnSpc>
              <a:spcPct val="90000"/>
            </a:lnSpc>
            <a:spcBef>
              <a:spcPct val="0"/>
            </a:spcBef>
            <a:spcAft>
              <a:spcPct val="35000"/>
            </a:spcAft>
            <a:buNone/>
          </a:pPr>
          <a:r>
            <a:rPr lang="en-US" sz="4400" kern="1200" dirty="0"/>
            <a:t>Defenses were applied and they were retested against the same attacks</a:t>
          </a:r>
        </a:p>
      </dsp:txBody>
      <dsp:txXfrm>
        <a:off x="9232649" y="3746867"/>
        <a:ext cx="4480470" cy="3746867"/>
      </dsp:txXfrm>
    </dsp:sp>
    <dsp:sp modelId="{001CE229-C5DB-486E-B034-8A995D0B0E07}">
      <dsp:nvSpPr>
        <dsp:cNvPr id="0" name=""/>
        <dsp:cNvSpPr/>
      </dsp:nvSpPr>
      <dsp:spPr>
        <a:xfrm>
          <a:off x="9913251" y="562030"/>
          <a:ext cx="3119266" cy="3119266"/>
        </a:xfrm>
        <a:prstGeom prst="ellipse">
          <a:avLst/>
        </a:prstGeom>
        <a:blipFill rotWithShape="1">
          <a:blip xmlns:r="http://schemas.openxmlformats.org/officeDocument/2006/relationships" r:embed="rId3"/>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4FBA032-D207-481B-8B12-E7B8C0F20391}">
      <dsp:nvSpPr>
        <dsp:cNvPr id="0" name=""/>
        <dsp:cNvSpPr/>
      </dsp:nvSpPr>
      <dsp:spPr>
        <a:xfrm>
          <a:off x="548639" y="7493734"/>
          <a:ext cx="12618720" cy="1405075"/>
        </a:xfrm>
        <a:prstGeom prst="rightArrow">
          <a:avLst/>
        </a:prstGeom>
        <a:solidFill>
          <a:schemeClr val="accent6">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13712243" cy="2085102"/>
          </a:xfrm>
          <a:prstGeom prst="rect">
            <a:avLst/>
          </a:prstGeom>
        </p:spPr>
        <p:txBody>
          <a:bodyPr vert="horz" lIns="419113" tIns="209557" rIns="419113" bIns="209557" rtlCol="0"/>
          <a:lstStyle>
            <a:lvl1pPr algn="l">
              <a:defRPr sz="5400"/>
            </a:lvl1pPr>
          </a:lstStyle>
          <a:p>
            <a:endParaRPr lang="en-US"/>
          </a:p>
        </p:txBody>
      </p:sp>
      <p:sp>
        <p:nvSpPr>
          <p:cNvPr id="3" name="Date Placeholder 2"/>
          <p:cNvSpPr>
            <a:spLocks noGrp="1"/>
          </p:cNvSpPr>
          <p:nvPr>
            <p:ph type="dt" sz="quarter" idx="1"/>
          </p:nvPr>
        </p:nvSpPr>
        <p:spPr>
          <a:xfrm>
            <a:off x="17924077" y="0"/>
            <a:ext cx="13712243" cy="2085102"/>
          </a:xfrm>
          <a:prstGeom prst="rect">
            <a:avLst/>
          </a:prstGeom>
        </p:spPr>
        <p:txBody>
          <a:bodyPr vert="horz" lIns="419113" tIns="209557" rIns="419113" bIns="209557" rtlCol="0"/>
          <a:lstStyle>
            <a:lvl1pPr algn="r">
              <a:defRPr sz="5400"/>
            </a:lvl1pPr>
          </a:lstStyle>
          <a:p>
            <a:fld id="{0158C5BC-9A70-462C-B28D-9600239EAC64}" type="datetimeFigureOut">
              <a:rPr lang="en-US" smtClean="0"/>
              <a:pPr/>
              <a:t>7/14/2022</a:t>
            </a:fld>
            <a:endParaRPr lang="en-US"/>
          </a:p>
        </p:txBody>
      </p:sp>
      <p:sp>
        <p:nvSpPr>
          <p:cNvPr id="4" name="Footer Placeholder 3"/>
          <p:cNvSpPr>
            <a:spLocks noGrp="1"/>
          </p:cNvSpPr>
          <p:nvPr>
            <p:ph type="ftr" sz="quarter" idx="2"/>
          </p:nvPr>
        </p:nvSpPr>
        <p:spPr>
          <a:xfrm>
            <a:off x="2" y="39609697"/>
            <a:ext cx="13712243" cy="2085102"/>
          </a:xfrm>
          <a:prstGeom prst="rect">
            <a:avLst/>
          </a:prstGeom>
        </p:spPr>
        <p:txBody>
          <a:bodyPr vert="horz" lIns="419113" tIns="209557" rIns="419113" bIns="209557" rtlCol="0" anchor="b"/>
          <a:lstStyle>
            <a:lvl1pPr algn="l">
              <a:defRPr sz="5400"/>
            </a:lvl1pPr>
          </a:lstStyle>
          <a:p>
            <a:endParaRPr lang="en-US"/>
          </a:p>
        </p:txBody>
      </p:sp>
      <p:sp>
        <p:nvSpPr>
          <p:cNvPr id="5" name="Slide Number Placeholder 4"/>
          <p:cNvSpPr>
            <a:spLocks noGrp="1"/>
          </p:cNvSpPr>
          <p:nvPr>
            <p:ph type="sldNum" sz="quarter" idx="3"/>
          </p:nvPr>
        </p:nvSpPr>
        <p:spPr>
          <a:xfrm>
            <a:off x="17924077" y="39609697"/>
            <a:ext cx="13712243" cy="2085102"/>
          </a:xfrm>
          <a:prstGeom prst="rect">
            <a:avLst/>
          </a:prstGeom>
        </p:spPr>
        <p:txBody>
          <a:bodyPr vert="horz" lIns="419113" tIns="209557" rIns="419113" bIns="209557" rtlCol="0" anchor="b"/>
          <a:lstStyle>
            <a:lvl1pPr algn="r">
              <a:defRPr sz="5400"/>
            </a:lvl1pPr>
          </a:lstStyle>
          <a:p>
            <a:fld id="{79C131B7-05CA-4AEE-9267-6D0ED4DC84F3}" type="slidenum">
              <a:rPr lang="en-US" smtClean="0"/>
              <a:pPr/>
              <a:t>‹#›</a:t>
            </a:fld>
            <a:endParaRPr lang="en-US"/>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13712243" cy="2085102"/>
          </a:xfrm>
          <a:prstGeom prst="rect">
            <a:avLst/>
          </a:prstGeom>
        </p:spPr>
        <p:txBody>
          <a:bodyPr vert="horz" lIns="419113" tIns="209557" rIns="419113" bIns="209557" rtlCol="0"/>
          <a:lstStyle>
            <a:lvl1pPr algn="l">
              <a:defRPr sz="5400"/>
            </a:lvl1pPr>
          </a:lstStyle>
          <a:p>
            <a:endParaRPr lang="en-US" dirty="0"/>
          </a:p>
        </p:txBody>
      </p:sp>
      <p:sp>
        <p:nvSpPr>
          <p:cNvPr id="3" name="Date Placeholder 2"/>
          <p:cNvSpPr>
            <a:spLocks noGrp="1"/>
          </p:cNvSpPr>
          <p:nvPr>
            <p:ph type="dt" idx="1"/>
          </p:nvPr>
        </p:nvSpPr>
        <p:spPr>
          <a:xfrm>
            <a:off x="17924077" y="0"/>
            <a:ext cx="13712243" cy="2085102"/>
          </a:xfrm>
          <a:prstGeom prst="rect">
            <a:avLst/>
          </a:prstGeom>
        </p:spPr>
        <p:txBody>
          <a:bodyPr vert="horz" lIns="419113" tIns="209557" rIns="419113" bIns="209557" rtlCol="0"/>
          <a:lstStyle>
            <a:lvl1pPr algn="r">
              <a:defRPr sz="5400"/>
            </a:lvl1pPr>
          </a:lstStyle>
          <a:p>
            <a:fld id="{E6CC2317-6751-4CD4-9995-8782DD78E936}" type="datetimeFigureOut">
              <a:rPr lang="en-US" smtClean="0"/>
              <a:pPr/>
              <a:t>7/14/2022</a:t>
            </a:fld>
            <a:endParaRPr lang="en-US" dirty="0"/>
          </a:p>
        </p:txBody>
      </p:sp>
      <p:sp>
        <p:nvSpPr>
          <p:cNvPr id="4" name="Slide Image Placeholder 3"/>
          <p:cNvSpPr>
            <a:spLocks noGrp="1" noRot="1" noChangeAspect="1"/>
          </p:cNvSpPr>
          <p:nvPr>
            <p:ph type="sldImg" idx="2"/>
          </p:nvPr>
        </p:nvSpPr>
        <p:spPr>
          <a:xfrm>
            <a:off x="5583238" y="3130550"/>
            <a:ext cx="20477162" cy="15632113"/>
          </a:xfrm>
          <a:prstGeom prst="rect">
            <a:avLst/>
          </a:prstGeom>
          <a:noFill/>
          <a:ln w="12700">
            <a:solidFill>
              <a:prstClr val="black"/>
            </a:solidFill>
          </a:ln>
        </p:spPr>
        <p:txBody>
          <a:bodyPr vert="horz" lIns="419113" tIns="209557" rIns="419113" bIns="209557" rtlCol="0" anchor="ctr"/>
          <a:lstStyle/>
          <a:p>
            <a:endParaRPr lang="en-US" dirty="0"/>
          </a:p>
        </p:txBody>
      </p:sp>
      <p:sp>
        <p:nvSpPr>
          <p:cNvPr id="5" name="Notes Placeholder 4"/>
          <p:cNvSpPr>
            <a:spLocks noGrp="1"/>
          </p:cNvSpPr>
          <p:nvPr>
            <p:ph type="body" sz="quarter" idx="3"/>
          </p:nvPr>
        </p:nvSpPr>
        <p:spPr>
          <a:xfrm>
            <a:off x="3164365" y="19808470"/>
            <a:ext cx="25314909" cy="18765917"/>
          </a:xfrm>
          <a:prstGeom prst="rect">
            <a:avLst/>
          </a:prstGeom>
        </p:spPr>
        <p:txBody>
          <a:bodyPr vert="horz" lIns="419113" tIns="209557" rIns="419113" bIns="209557"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39609697"/>
            <a:ext cx="13712243" cy="2085102"/>
          </a:xfrm>
          <a:prstGeom prst="rect">
            <a:avLst/>
          </a:prstGeom>
        </p:spPr>
        <p:txBody>
          <a:bodyPr vert="horz" lIns="419113" tIns="209557" rIns="419113" bIns="209557" rtlCol="0" anchor="b"/>
          <a:lstStyle>
            <a:lvl1pPr algn="l">
              <a:defRPr sz="5400"/>
            </a:lvl1pPr>
          </a:lstStyle>
          <a:p>
            <a:endParaRPr lang="en-US" dirty="0"/>
          </a:p>
        </p:txBody>
      </p:sp>
      <p:sp>
        <p:nvSpPr>
          <p:cNvPr id="7" name="Slide Number Placeholder 6"/>
          <p:cNvSpPr>
            <a:spLocks noGrp="1"/>
          </p:cNvSpPr>
          <p:nvPr>
            <p:ph type="sldNum" sz="quarter" idx="5"/>
          </p:nvPr>
        </p:nvSpPr>
        <p:spPr>
          <a:xfrm>
            <a:off x="17924077" y="39609697"/>
            <a:ext cx="13712243" cy="2085102"/>
          </a:xfrm>
          <a:prstGeom prst="rect">
            <a:avLst/>
          </a:prstGeom>
        </p:spPr>
        <p:txBody>
          <a:bodyPr vert="horz" lIns="419113" tIns="209557" rIns="419113" bIns="209557" rtlCol="0" anchor="b"/>
          <a:lstStyle>
            <a:lvl1pPr algn="r">
              <a:defRPr sz="54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4284005" rtl="0" eaLnBrk="1" latinLnBrk="0" hangingPunct="1">
      <a:defRPr sz="5661" kern="1200">
        <a:solidFill>
          <a:schemeClr val="tx1"/>
        </a:solidFill>
        <a:latin typeface="+mn-lt"/>
        <a:ea typeface="+mn-ea"/>
        <a:cs typeface="+mn-cs"/>
      </a:defRPr>
    </a:lvl1pPr>
    <a:lvl2pPr marL="2142004" algn="l" defTabSz="4284005" rtl="0" eaLnBrk="1" latinLnBrk="0" hangingPunct="1">
      <a:defRPr sz="5661" kern="1200">
        <a:solidFill>
          <a:schemeClr val="tx1"/>
        </a:solidFill>
        <a:latin typeface="+mn-lt"/>
        <a:ea typeface="+mn-ea"/>
        <a:cs typeface="+mn-cs"/>
      </a:defRPr>
    </a:lvl2pPr>
    <a:lvl3pPr marL="4284005" algn="l" defTabSz="4284005" rtl="0" eaLnBrk="1" latinLnBrk="0" hangingPunct="1">
      <a:defRPr sz="5661" kern="1200">
        <a:solidFill>
          <a:schemeClr val="tx1"/>
        </a:solidFill>
        <a:latin typeface="+mn-lt"/>
        <a:ea typeface="+mn-ea"/>
        <a:cs typeface="+mn-cs"/>
      </a:defRPr>
    </a:lvl3pPr>
    <a:lvl4pPr marL="6426009" algn="l" defTabSz="4284005" rtl="0" eaLnBrk="1" latinLnBrk="0" hangingPunct="1">
      <a:defRPr sz="5661" kern="1200">
        <a:solidFill>
          <a:schemeClr val="tx1"/>
        </a:solidFill>
        <a:latin typeface="+mn-lt"/>
        <a:ea typeface="+mn-ea"/>
        <a:cs typeface="+mn-cs"/>
      </a:defRPr>
    </a:lvl4pPr>
    <a:lvl5pPr marL="8568012" algn="l" defTabSz="4284005" rtl="0" eaLnBrk="1" latinLnBrk="0" hangingPunct="1">
      <a:defRPr sz="5661" kern="1200">
        <a:solidFill>
          <a:schemeClr val="tx1"/>
        </a:solidFill>
        <a:latin typeface="+mn-lt"/>
        <a:ea typeface="+mn-ea"/>
        <a:cs typeface="+mn-cs"/>
      </a:defRPr>
    </a:lvl5pPr>
    <a:lvl6pPr marL="10710015" algn="l" defTabSz="4284005" rtl="0" eaLnBrk="1" latinLnBrk="0" hangingPunct="1">
      <a:defRPr sz="5661" kern="1200">
        <a:solidFill>
          <a:schemeClr val="tx1"/>
        </a:solidFill>
        <a:latin typeface="+mn-lt"/>
        <a:ea typeface="+mn-ea"/>
        <a:cs typeface="+mn-cs"/>
      </a:defRPr>
    </a:lvl6pPr>
    <a:lvl7pPr marL="12852019" algn="l" defTabSz="4284005" rtl="0" eaLnBrk="1" latinLnBrk="0" hangingPunct="1">
      <a:defRPr sz="5661" kern="1200">
        <a:solidFill>
          <a:schemeClr val="tx1"/>
        </a:solidFill>
        <a:latin typeface="+mn-lt"/>
        <a:ea typeface="+mn-ea"/>
        <a:cs typeface="+mn-cs"/>
      </a:defRPr>
    </a:lvl7pPr>
    <a:lvl8pPr marL="14994020" algn="l" defTabSz="4284005" rtl="0" eaLnBrk="1" latinLnBrk="0" hangingPunct="1">
      <a:defRPr sz="5661" kern="1200">
        <a:solidFill>
          <a:schemeClr val="tx1"/>
        </a:solidFill>
        <a:latin typeface="+mn-lt"/>
        <a:ea typeface="+mn-ea"/>
        <a:cs typeface="+mn-cs"/>
      </a:defRPr>
    </a:lvl8pPr>
    <a:lvl9pPr marL="17136024" algn="l" defTabSz="4284005" rtl="0" eaLnBrk="1" latinLnBrk="0" hangingPunct="1">
      <a:defRPr sz="5661"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4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4551" y="6289891"/>
            <a:ext cx="9742538"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2136" y="5471684"/>
            <a:ext cx="9734848"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32134" y="14015118"/>
            <a:ext cx="9736385"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071272" y="6289891"/>
            <a:ext cx="9734847"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067297" y="5471684"/>
            <a:ext cx="9734848"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1716560" y="6289891"/>
            <a:ext cx="9734847"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1702457" y="5471684"/>
            <a:ext cx="9744075"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346845" y="5471684"/>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346845" y="6289891"/>
            <a:ext cx="9733049"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346845" y="14074506"/>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346846" y="14802911"/>
            <a:ext cx="9737923"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346845" y="25322743"/>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346846" y="26066315"/>
            <a:ext cx="9737923"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14551" y="14743892"/>
            <a:ext cx="9742538"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200" y="3336948"/>
            <a:ext cx="30999000" cy="910506"/>
          </a:xfrm>
          <a:prstGeom prst="rect">
            <a:avLst/>
          </a:prstGeom>
        </p:spPr>
        <p:txBody>
          <a:bodyPr anchor="t" anchorCtr="0">
            <a:spAutoFit/>
          </a:bodyPr>
          <a:lstStyle>
            <a:lvl1pPr marL="0" indent="0" algn="ctr">
              <a:buFontTx/>
              <a:buNone/>
              <a:defRPr sz="5232">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200" y="2074568"/>
            <a:ext cx="30999000" cy="1305058"/>
          </a:xfrm>
          <a:prstGeom prst="rect">
            <a:avLst/>
          </a:prstGeom>
        </p:spPr>
        <p:txBody>
          <a:bodyPr anchor="t" anchorCtr="0">
            <a:spAutoFit/>
          </a:bodyPr>
          <a:lstStyle>
            <a:lvl1pPr marL="0" indent="0" algn="ctr">
              <a:buFontTx/>
              <a:buNone/>
              <a:defRPr sz="7750">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authors</a:t>
            </a:r>
          </a:p>
        </p:txBody>
      </p:sp>
      <p:sp>
        <p:nvSpPr>
          <p:cNvPr id="79" name="Text Placeholder 76"/>
          <p:cNvSpPr>
            <a:spLocks noGrp="1"/>
          </p:cNvSpPr>
          <p:nvPr>
            <p:ph type="body" sz="quarter" idx="153" hasCustomPrompt="1"/>
          </p:nvPr>
        </p:nvSpPr>
        <p:spPr>
          <a:xfrm>
            <a:off x="5747200" y="459343"/>
            <a:ext cx="30999000" cy="1547859"/>
          </a:xfrm>
          <a:prstGeom prst="rect">
            <a:avLst/>
          </a:prstGeom>
        </p:spPr>
        <p:txBody>
          <a:bodyPr anchor="t" anchorCtr="0">
            <a:spAutoFit/>
          </a:bodyPr>
          <a:lstStyle>
            <a:lvl1pPr marL="0" indent="0" algn="ctr">
              <a:buFontTx/>
              <a:buNone/>
              <a:defRPr sz="9300" b="1">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Quick Guide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14551" y="6289891"/>
            <a:ext cx="9742538"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432136" y="5471684"/>
            <a:ext cx="9734848"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INTRODUCTION or ABSTRACT</a:t>
            </a:r>
          </a:p>
        </p:txBody>
      </p:sp>
      <p:sp>
        <p:nvSpPr>
          <p:cNvPr id="20" name="Text Placeholder 5"/>
          <p:cNvSpPr>
            <a:spLocks noGrp="1"/>
          </p:cNvSpPr>
          <p:nvPr>
            <p:ph type="body" sz="quarter" idx="20" hasCustomPrompt="1"/>
          </p:nvPr>
        </p:nvSpPr>
        <p:spPr>
          <a:xfrm>
            <a:off x="432134" y="14015118"/>
            <a:ext cx="9736385"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OBJECTIVES</a:t>
            </a:r>
          </a:p>
        </p:txBody>
      </p:sp>
      <p:sp>
        <p:nvSpPr>
          <p:cNvPr id="21" name="Text Placeholder 3"/>
          <p:cNvSpPr>
            <a:spLocks noGrp="1"/>
          </p:cNvSpPr>
          <p:nvPr>
            <p:ph type="body" sz="quarter" idx="21" hasCustomPrompt="1"/>
          </p:nvPr>
        </p:nvSpPr>
        <p:spPr>
          <a:xfrm>
            <a:off x="11071272" y="6289891"/>
            <a:ext cx="9734847"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1067297" y="5471684"/>
            <a:ext cx="9734848"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MATERIALS &amp; METHODS</a:t>
            </a:r>
          </a:p>
        </p:txBody>
      </p:sp>
      <p:sp>
        <p:nvSpPr>
          <p:cNvPr id="23" name="Text Placeholder 3"/>
          <p:cNvSpPr>
            <a:spLocks noGrp="1"/>
          </p:cNvSpPr>
          <p:nvPr>
            <p:ph type="body" sz="quarter" idx="23" hasCustomPrompt="1"/>
          </p:nvPr>
        </p:nvSpPr>
        <p:spPr>
          <a:xfrm>
            <a:off x="21716560" y="6289891"/>
            <a:ext cx="9734847"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21702457" y="5471684"/>
            <a:ext cx="9744075"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RESULTS</a:t>
            </a:r>
          </a:p>
        </p:txBody>
      </p:sp>
      <p:sp>
        <p:nvSpPr>
          <p:cNvPr id="25" name="Text Placeholder 5"/>
          <p:cNvSpPr>
            <a:spLocks noGrp="1"/>
          </p:cNvSpPr>
          <p:nvPr>
            <p:ph type="body" sz="quarter" idx="25" hasCustomPrompt="1"/>
          </p:nvPr>
        </p:nvSpPr>
        <p:spPr>
          <a:xfrm>
            <a:off x="32346845" y="5471684"/>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CONCLUSIONS</a:t>
            </a:r>
          </a:p>
        </p:txBody>
      </p:sp>
      <p:sp>
        <p:nvSpPr>
          <p:cNvPr id="26" name="Text Placeholder 3"/>
          <p:cNvSpPr>
            <a:spLocks noGrp="1"/>
          </p:cNvSpPr>
          <p:nvPr>
            <p:ph type="body" sz="quarter" idx="26" hasCustomPrompt="1"/>
          </p:nvPr>
        </p:nvSpPr>
        <p:spPr>
          <a:xfrm>
            <a:off x="32346845" y="6289891"/>
            <a:ext cx="9733049"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32346845" y="14074506"/>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REFERENCES</a:t>
            </a:r>
          </a:p>
        </p:txBody>
      </p:sp>
      <p:sp>
        <p:nvSpPr>
          <p:cNvPr id="28" name="Text Placeholder 3"/>
          <p:cNvSpPr>
            <a:spLocks noGrp="1"/>
          </p:cNvSpPr>
          <p:nvPr>
            <p:ph type="body" sz="quarter" idx="28" hasCustomPrompt="1"/>
          </p:nvPr>
        </p:nvSpPr>
        <p:spPr>
          <a:xfrm>
            <a:off x="32346846" y="14802911"/>
            <a:ext cx="9737923"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32346845" y="25322743"/>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edit)  ACKNOWLEDGEMENTS or  CONTACT</a:t>
            </a:r>
          </a:p>
        </p:txBody>
      </p:sp>
      <p:sp>
        <p:nvSpPr>
          <p:cNvPr id="30" name="Text Placeholder 3"/>
          <p:cNvSpPr>
            <a:spLocks noGrp="1"/>
          </p:cNvSpPr>
          <p:nvPr>
            <p:ph type="body" sz="quarter" idx="30" hasCustomPrompt="1"/>
          </p:nvPr>
        </p:nvSpPr>
        <p:spPr>
          <a:xfrm>
            <a:off x="32346846" y="26066315"/>
            <a:ext cx="9737923"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60" name="Text Placeholder 3"/>
          <p:cNvSpPr>
            <a:spLocks noGrp="1"/>
          </p:cNvSpPr>
          <p:nvPr>
            <p:ph type="body" sz="quarter" idx="96" hasCustomPrompt="1"/>
          </p:nvPr>
        </p:nvSpPr>
        <p:spPr>
          <a:xfrm>
            <a:off x="414551" y="14743892"/>
            <a:ext cx="9742538"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77" name="Text Placeholder 76"/>
          <p:cNvSpPr>
            <a:spLocks noGrp="1"/>
          </p:cNvSpPr>
          <p:nvPr>
            <p:ph type="body" sz="quarter" idx="150" hasCustomPrompt="1"/>
          </p:nvPr>
        </p:nvSpPr>
        <p:spPr>
          <a:xfrm>
            <a:off x="5747200" y="3336948"/>
            <a:ext cx="30999000" cy="910506"/>
          </a:xfrm>
          <a:prstGeom prst="rect">
            <a:avLst/>
          </a:prstGeom>
        </p:spPr>
        <p:txBody>
          <a:bodyPr anchor="t" anchorCtr="0">
            <a:spAutoFit/>
          </a:bodyPr>
          <a:lstStyle>
            <a:lvl1pPr marL="0" indent="0" algn="ctr">
              <a:buFontTx/>
              <a:buNone/>
              <a:defRPr sz="5232">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affiliations</a:t>
            </a:r>
          </a:p>
        </p:txBody>
      </p:sp>
      <p:sp>
        <p:nvSpPr>
          <p:cNvPr id="78" name="Text Placeholder 76"/>
          <p:cNvSpPr>
            <a:spLocks noGrp="1"/>
          </p:cNvSpPr>
          <p:nvPr>
            <p:ph type="body" sz="quarter" idx="151" hasCustomPrompt="1"/>
          </p:nvPr>
        </p:nvSpPr>
        <p:spPr>
          <a:xfrm>
            <a:off x="5747200" y="2074568"/>
            <a:ext cx="30999000" cy="1305058"/>
          </a:xfrm>
          <a:prstGeom prst="rect">
            <a:avLst/>
          </a:prstGeom>
        </p:spPr>
        <p:txBody>
          <a:bodyPr anchor="t" anchorCtr="0">
            <a:spAutoFit/>
          </a:bodyPr>
          <a:lstStyle>
            <a:lvl1pPr marL="0" indent="0" algn="ctr">
              <a:buFontTx/>
              <a:buNone/>
              <a:defRPr sz="7750">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authors</a:t>
            </a:r>
          </a:p>
        </p:txBody>
      </p:sp>
      <p:sp>
        <p:nvSpPr>
          <p:cNvPr id="79" name="Text Placeholder 76"/>
          <p:cNvSpPr>
            <a:spLocks noGrp="1"/>
          </p:cNvSpPr>
          <p:nvPr>
            <p:ph type="body" sz="quarter" idx="153" hasCustomPrompt="1"/>
          </p:nvPr>
        </p:nvSpPr>
        <p:spPr>
          <a:xfrm>
            <a:off x="5747200" y="459343"/>
            <a:ext cx="30999000" cy="1547859"/>
          </a:xfrm>
          <a:prstGeom prst="rect">
            <a:avLst/>
          </a:prstGeom>
        </p:spPr>
        <p:txBody>
          <a:bodyPr anchor="t" anchorCtr="0">
            <a:spAutoFit/>
          </a:bodyPr>
          <a:lstStyle>
            <a:lvl1pPr marL="0" indent="0" algn="ctr">
              <a:buFontTx/>
              <a:buNone/>
              <a:defRPr sz="9300" b="1">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title</a:t>
            </a:r>
          </a:p>
        </p:txBody>
      </p:sp>
    </p:spTree>
    <p:extLst>
      <p:ext uri="{BB962C8B-B14F-4D97-AF65-F5344CB8AC3E}">
        <p14:creationId xmlns:p14="http://schemas.microsoft.com/office/powerpoint/2010/main" val="5262560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tandard 3 columns">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5930" y="6207918"/>
            <a:ext cx="13166550"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6" name="Text Placeholder 5"/>
          <p:cNvSpPr>
            <a:spLocks noGrp="1"/>
          </p:cNvSpPr>
          <p:nvPr>
            <p:ph type="body" sz="quarter" idx="11" hasCustomPrompt="1"/>
          </p:nvPr>
        </p:nvSpPr>
        <p:spPr>
          <a:xfrm>
            <a:off x="893515" y="5356551"/>
            <a:ext cx="13148966"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93515" y="17987138"/>
            <a:ext cx="13168087"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0" name="Text Placeholder 5"/>
          <p:cNvSpPr>
            <a:spLocks noGrp="1"/>
          </p:cNvSpPr>
          <p:nvPr>
            <p:ph type="body" sz="quarter" idx="20" hasCustomPrompt="1"/>
          </p:nvPr>
        </p:nvSpPr>
        <p:spPr>
          <a:xfrm>
            <a:off x="912640" y="17167435"/>
            <a:ext cx="13148965"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4680705" y="21295151"/>
            <a:ext cx="13147424"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2" name="Text Placeholder 5"/>
          <p:cNvSpPr>
            <a:spLocks noGrp="1"/>
          </p:cNvSpPr>
          <p:nvPr>
            <p:ph type="body" sz="quarter" idx="22" hasCustomPrompt="1"/>
          </p:nvPr>
        </p:nvSpPr>
        <p:spPr>
          <a:xfrm>
            <a:off x="14680705" y="20451613"/>
            <a:ext cx="13147424"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MATERIALS &amp; METHODS</a:t>
            </a:r>
          </a:p>
        </p:txBody>
      </p:sp>
      <p:sp>
        <p:nvSpPr>
          <p:cNvPr id="23" name="Text Placeholder 3"/>
          <p:cNvSpPr>
            <a:spLocks noGrp="1"/>
          </p:cNvSpPr>
          <p:nvPr>
            <p:ph type="body" sz="quarter" idx="23" hasCustomPrompt="1"/>
          </p:nvPr>
        </p:nvSpPr>
        <p:spPr>
          <a:xfrm>
            <a:off x="14688396" y="6207918"/>
            <a:ext cx="13147424"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4" name="Text Placeholder 5"/>
          <p:cNvSpPr>
            <a:spLocks noGrp="1"/>
          </p:cNvSpPr>
          <p:nvPr>
            <p:ph type="body" sz="quarter" idx="24" hasCustomPrompt="1"/>
          </p:nvPr>
        </p:nvSpPr>
        <p:spPr>
          <a:xfrm>
            <a:off x="14680707" y="5356551"/>
            <a:ext cx="13155116"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28477125" y="5356551"/>
            <a:ext cx="13151778"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28477125" y="6207918"/>
            <a:ext cx="13151778"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7" name="Text Placeholder 5"/>
          <p:cNvSpPr>
            <a:spLocks noGrp="1"/>
          </p:cNvSpPr>
          <p:nvPr>
            <p:ph type="body" sz="quarter" idx="27" hasCustomPrompt="1"/>
          </p:nvPr>
        </p:nvSpPr>
        <p:spPr>
          <a:xfrm>
            <a:off x="28477125" y="17135774"/>
            <a:ext cx="13151778" cy="743572"/>
          </a:xfrm>
          <a:prstGeom prst="rect">
            <a:avLst/>
          </a:prstGeom>
          <a:noFill/>
        </p:spPr>
        <p:txBody>
          <a:bodyPr wrap="square" lIns="91436" tIns="91436" rIns="91436" bIns="91436" anchor="t" anchorCtr="0">
            <a:spAutoFit/>
          </a:bodyPr>
          <a:lstStyle>
            <a:lvl1pPr marL="0" indent="0" algn="ctr">
              <a:buNone/>
              <a:tabLst/>
              <a:defRPr sz="358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28472251" y="17905165"/>
            <a:ext cx="13156653"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29" name="Text Placeholder 5"/>
          <p:cNvSpPr>
            <a:spLocks noGrp="1"/>
          </p:cNvSpPr>
          <p:nvPr>
            <p:ph type="body" sz="quarter" idx="29" hasCustomPrompt="1"/>
          </p:nvPr>
        </p:nvSpPr>
        <p:spPr>
          <a:xfrm>
            <a:off x="28477125" y="25486690"/>
            <a:ext cx="13151778"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28477125" y="26256083"/>
            <a:ext cx="13156653" cy="849783"/>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itchFamily="18" charset="0"/>
                <a:cs typeface="Times New Roman"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Type in or paste your text here</a:t>
            </a:r>
          </a:p>
        </p:txBody>
      </p:sp>
      <p:sp>
        <p:nvSpPr>
          <p:cNvPr id="64" name="Text Placeholder 76"/>
          <p:cNvSpPr>
            <a:spLocks noGrp="1"/>
          </p:cNvSpPr>
          <p:nvPr>
            <p:ph type="body" sz="quarter" idx="150" hasCustomPrompt="1"/>
          </p:nvPr>
        </p:nvSpPr>
        <p:spPr>
          <a:xfrm>
            <a:off x="5747200" y="3336948"/>
            <a:ext cx="30999000" cy="910506"/>
          </a:xfrm>
          <a:prstGeom prst="rect">
            <a:avLst/>
          </a:prstGeom>
        </p:spPr>
        <p:txBody>
          <a:bodyPr anchor="t" anchorCtr="0">
            <a:spAutoFit/>
          </a:bodyPr>
          <a:lstStyle>
            <a:lvl1pPr marL="0" indent="0" algn="ctr">
              <a:buFontTx/>
              <a:buNone/>
              <a:defRPr sz="5232">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affiliations</a:t>
            </a:r>
          </a:p>
        </p:txBody>
      </p:sp>
      <p:sp>
        <p:nvSpPr>
          <p:cNvPr id="65" name="Text Placeholder 76"/>
          <p:cNvSpPr>
            <a:spLocks noGrp="1"/>
          </p:cNvSpPr>
          <p:nvPr>
            <p:ph type="body" sz="quarter" idx="151" hasCustomPrompt="1"/>
          </p:nvPr>
        </p:nvSpPr>
        <p:spPr>
          <a:xfrm>
            <a:off x="5747200" y="2074568"/>
            <a:ext cx="30999000" cy="1305058"/>
          </a:xfrm>
          <a:prstGeom prst="rect">
            <a:avLst/>
          </a:prstGeom>
        </p:spPr>
        <p:txBody>
          <a:bodyPr anchor="t" anchorCtr="0">
            <a:spAutoFit/>
          </a:bodyPr>
          <a:lstStyle>
            <a:lvl1pPr marL="0" indent="0" algn="ctr">
              <a:buFontTx/>
              <a:buNone/>
              <a:defRPr sz="7750">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authors</a:t>
            </a:r>
          </a:p>
        </p:txBody>
      </p:sp>
      <p:sp>
        <p:nvSpPr>
          <p:cNvPr id="66" name="Text Placeholder 76"/>
          <p:cNvSpPr>
            <a:spLocks noGrp="1"/>
          </p:cNvSpPr>
          <p:nvPr>
            <p:ph type="body" sz="quarter" idx="153" hasCustomPrompt="1"/>
          </p:nvPr>
        </p:nvSpPr>
        <p:spPr>
          <a:xfrm>
            <a:off x="5747200" y="459343"/>
            <a:ext cx="30999000" cy="1547859"/>
          </a:xfrm>
          <a:prstGeom prst="rect">
            <a:avLst/>
          </a:prstGeom>
        </p:spPr>
        <p:txBody>
          <a:bodyPr anchor="t" anchorCtr="0">
            <a:spAutoFit/>
          </a:bodyPr>
          <a:lstStyle>
            <a:lvl1pPr marL="0" indent="0" algn="ctr">
              <a:buFontTx/>
              <a:buNone/>
              <a:defRPr sz="9300" b="1">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title</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Wide center column">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875932" y="6125945"/>
            <a:ext cx="9742538"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6" name="Text Placeholder 5"/>
          <p:cNvSpPr>
            <a:spLocks noGrp="1"/>
          </p:cNvSpPr>
          <p:nvPr>
            <p:ph type="body" sz="quarter" idx="11" hasCustomPrompt="1"/>
          </p:nvPr>
        </p:nvSpPr>
        <p:spPr>
          <a:xfrm>
            <a:off x="893518" y="5274578"/>
            <a:ext cx="9734848" cy="743572"/>
          </a:xfrm>
          <a:prstGeom prst="rect">
            <a:avLst/>
          </a:prstGeom>
          <a:noFill/>
        </p:spPr>
        <p:txBody>
          <a:bodyPr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INTRODUCTION or ABSTRACT</a:t>
            </a:r>
          </a:p>
        </p:txBody>
      </p:sp>
      <p:sp>
        <p:nvSpPr>
          <p:cNvPr id="19" name="Text Placeholder 3"/>
          <p:cNvSpPr>
            <a:spLocks noGrp="1"/>
          </p:cNvSpPr>
          <p:nvPr>
            <p:ph type="body" sz="quarter" idx="19" hasCustomPrompt="1"/>
          </p:nvPr>
        </p:nvSpPr>
        <p:spPr>
          <a:xfrm>
            <a:off x="874392" y="14834821"/>
            <a:ext cx="9744075"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20" name="Text Placeholder 5"/>
          <p:cNvSpPr>
            <a:spLocks noGrp="1"/>
          </p:cNvSpPr>
          <p:nvPr>
            <p:ph type="body" sz="quarter" idx="20" hasCustomPrompt="1"/>
          </p:nvPr>
        </p:nvSpPr>
        <p:spPr>
          <a:xfrm>
            <a:off x="893516" y="14015118"/>
            <a:ext cx="9736385"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OBJECTIVES</a:t>
            </a:r>
          </a:p>
        </p:txBody>
      </p:sp>
      <p:sp>
        <p:nvSpPr>
          <p:cNvPr id="21" name="Text Placeholder 3"/>
          <p:cNvSpPr>
            <a:spLocks noGrp="1"/>
          </p:cNvSpPr>
          <p:nvPr>
            <p:ph type="body" sz="quarter" idx="21" hasCustomPrompt="1"/>
          </p:nvPr>
        </p:nvSpPr>
        <p:spPr>
          <a:xfrm>
            <a:off x="11225064" y="6118117"/>
            <a:ext cx="20072547"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22" name="Text Placeholder 5"/>
          <p:cNvSpPr>
            <a:spLocks noGrp="1"/>
          </p:cNvSpPr>
          <p:nvPr>
            <p:ph type="body" sz="quarter" idx="22" hasCustomPrompt="1"/>
          </p:nvPr>
        </p:nvSpPr>
        <p:spPr>
          <a:xfrm>
            <a:off x="11225065" y="5274578"/>
            <a:ext cx="20072548"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(header)  MATERIALS &amp; METHODS</a:t>
            </a:r>
          </a:p>
        </p:txBody>
      </p:sp>
      <p:sp>
        <p:nvSpPr>
          <p:cNvPr id="23" name="Text Placeholder 3"/>
          <p:cNvSpPr>
            <a:spLocks noGrp="1"/>
          </p:cNvSpPr>
          <p:nvPr>
            <p:ph type="body" sz="quarter" idx="23" hasCustomPrompt="1"/>
          </p:nvPr>
        </p:nvSpPr>
        <p:spPr>
          <a:xfrm>
            <a:off x="11225065" y="21592420"/>
            <a:ext cx="20072548"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24" name="Text Placeholder 5"/>
          <p:cNvSpPr>
            <a:spLocks noGrp="1"/>
          </p:cNvSpPr>
          <p:nvPr>
            <p:ph type="body" sz="quarter" idx="24" hasCustomPrompt="1"/>
          </p:nvPr>
        </p:nvSpPr>
        <p:spPr>
          <a:xfrm>
            <a:off x="11225063" y="20782042"/>
            <a:ext cx="20072548"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RESULTS</a:t>
            </a:r>
          </a:p>
        </p:txBody>
      </p:sp>
      <p:sp>
        <p:nvSpPr>
          <p:cNvPr id="25" name="Text Placeholder 5"/>
          <p:cNvSpPr>
            <a:spLocks noGrp="1"/>
          </p:cNvSpPr>
          <p:nvPr>
            <p:ph type="body" sz="quarter" idx="25" hasCustomPrompt="1"/>
          </p:nvPr>
        </p:nvSpPr>
        <p:spPr>
          <a:xfrm>
            <a:off x="31877238" y="5274578"/>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CONCLUSIONS</a:t>
            </a:r>
          </a:p>
        </p:txBody>
      </p:sp>
      <p:sp>
        <p:nvSpPr>
          <p:cNvPr id="26" name="Text Placeholder 3"/>
          <p:cNvSpPr>
            <a:spLocks noGrp="1"/>
          </p:cNvSpPr>
          <p:nvPr>
            <p:ph type="body" sz="quarter" idx="26" hasCustomPrompt="1"/>
          </p:nvPr>
        </p:nvSpPr>
        <p:spPr>
          <a:xfrm>
            <a:off x="31877238" y="6125945"/>
            <a:ext cx="9733049"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27" name="Text Placeholder 5"/>
          <p:cNvSpPr>
            <a:spLocks noGrp="1"/>
          </p:cNvSpPr>
          <p:nvPr>
            <p:ph type="body" sz="quarter" idx="27" hasCustomPrompt="1"/>
          </p:nvPr>
        </p:nvSpPr>
        <p:spPr>
          <a:xfrm>
            <a:off x="31877238" y="14074506"/>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REFERENCES</a:t>
            </a:r>
          </a:p>
        </p:txBody>
      </p:sp>
      <p:sp>
        <p:nvSpPr>
          <p:cNvPr id="28" name="Text Placeholder 3"/>
          <p:cNvSpPr>
            <a:spLocks noGrp="1"/>
          </p:cNvSpPr>
          <p:nvPr>
            <p:ph type="body" sz="quarter" idx="28" hasCustomPrompt="1"/>
          </p:nvPr>
        </p:nvSpPr>
        <p:spPr>
          <a:xfrm>
            <a:off x="31877238" y="14802911"/>
            <a:ext cx="9737923"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29" name="Text Placeholder 5"/>
          <p:cNvSpPr>
            <a:spLocks noGrp="1"/>
          </p:cNvSpPr>
          <p:nvPr>
            <p:ph type="body" sz="quarter" idx="29" hasCustomPrompt="1"/>
          </p:nvPr>
        </p:nvSpPr>
        <p:spPr>
          <a:xfrm>
            <a:off x="31877238" y="25313351"/>
            <a:ext cx="9733049" cy="743572"/>
          </a:xfrm>
          <a:prstGeom prst="rect">
            <a:avLst/>
          </a:prstGeom>
          <a:noFill/>
        </p:spPr>
        <p:txBody>
          <a:bodyPr wrap="square" lIns="91436" tIns="91436" rIns="91436" bIns="91436" anchor="t" anchorCtr="0">
            <a:spAutoFit/>
          </a:bodyPr>
          <a:lstStyle>
            <a:lvl1pPr marL="0" indent="0" algn="ctr">
              <a:buNone/>
              <a:defRPr sz="3585" b="1" u="sng" baseline="0">
                <a:solidFill>
                  <a:schemeClr val="accent5">
                    <a:lumMod val="50000"/>
                  </a:schemeClr>
                </a:solidFill>
              </a:defRPr>
            </a:lvl1pPr>
          </a:lstStyle>
          <a:p>
            <a:pPr lvl="0"/>
            <a:r>
              <a:rPr lang="en-US" dirty="0"/>
              <a:t>(click to add)  ACKNOWLEDGEMENTS or CONTACT</a:t>
            </a:r>
          </a:p>
        </p:txBody>
      </p:sp>
      <p:sp>
        <p:nvSpPr>
          <p:cNvPr id="30" name="Text Placeholder 3"/>
          <p:cNvSpPr>
            <a:spLocks noGrp="1"/>
          </p:cNvSpPr>
          <p:nvPr>
            <p:ph type="body" sz="quarter" idx="30" hasCustomPrompt="1"/>
          </p:nvPr>
        </p:nvSpPr>
        <p:spPr>
          <a:xfrm>
            <a:off x="31877238" y="26069597"/>
            <a:ext cx="9737923" cy="834608"/>
          </a:xfrm>
          <a:prstGeom prst="rect">
            <a:avLst/>
          </a:prstGeom>
        </p:spPr>
        <p:txBody>
          <a:bodyPr wrap="square" lIns="228589" tIns="228589" rIns="228589" bIns="228589" anchor="t" anchorCtr="0">
            <a:spAutoFit/>
          </a:bodyPr>
          <a:lstStyle>
            <a:lvl1pPr marL="0" indent="0">
              <a:buNone/>
              <a:defRPr sz="2422">
                <a:solidFill>
                  <a:schemeClr val="accent5">
                    <a:lumMod val="50000"/>
                  </a:schemeClr>
                </a:solidFill>
                <a:latin typeface="Times New Roman" panose="02020603050405020304" pitchFamily="18" charset="0"/>
                <a:cs typeface="Times New Roman" panose="02020603050405020304" pitchFamily="18" charset="0"/>
              </a:defRPr>
            </a:lvl1pPr>
            <a:lvl2pPr marL="1439467" indent="-553641">
              <a:defRPr sz="2422">
                <a:latin typeface="Trebuchet MS" pitchFamily="34" charset="0"/>
              </a:defRPr>
            </a:lvl2pPr>
            <a:lvl3pPr marL="1993109" indent="-553641">
              <a:defRPr sz="2422">
                <a:latin typeface="Trebuchet MS" pitchFamily="34" charset="0"/>
              </a:defRPr>
            </a:lvl3pPr>
            <a:lvl4pPr marL="2602115" indent="-609006">
              <a:defRPr sz="2422">
                <a:latin typeface="Trebuchet MS" pitchFamily="34" charset="0"/>
              </a:defRPr>
            </a:lvl4pPr>
            <a:lvl5pPr marL="3045028" indent="-442913">
              <a:defRPr sz="2422">
                <a:latin typeface="Trebuchet MS" pitchFamily="34" charset="0"/>
              </a:defRPr>
            </a:lvl5pPr>
          </a:lstStyle>
          <a:p>
            <a:pPr lvl="0"/>
            <a:r>
              <a:rPr lang="en-US" dirty="0"/>
              <a:t>Enter your text here</a:t>
            </a:r>
          </a:p>
        </p:txBody>
      </p:sp>
      <p:sp>
        <p:nvSpPr>
          <p:cNvPr id="64" name="Text Placeholder 76"/>
          <p:cNvSpPr>
            <a:spLocks noGrp="1"/>
          </p:cNvSpPr>
          <p:nvPr>
            <p:ph type="body" sz="quarter" idx="150" hasCustomPrompt="1"/>
          </p:nvPr>
        </p:nvSpPr>
        <p:spPr>
          <a:xfrm>
            <a:off x="5747200" y="3336948"/>
            <a:ext cx="30999000" cy="910506"/>
          </a:xfrm>
          <a:prstGeom prst="rect">
            <a:avLst/>
          </a:prstGeom>
        </p:spPr>
        <p:txBody>
          <a:bodyPr anchor="t" anchorCtr="0">
            <a:spAutoFit/>
          </a:bodyPr>
          <a:lstStyle>
            <a:lvl1pPr marL="0" indent="0" algn="ctr">
              <a:buFontTx/>
              <a:buNone/>
              <a:defRPr sz="5232">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affiliations</a:t>
            </a:r>
          </a:p>
        </p:txBody>
      </p:sp>
      <p:sp>
        <p:nvSpPr>
          <p:cNvPr id="65" name="Text Placeholder 76"/>
          <p:cNvSpPr>
            <a:spLocks noGrp="1"/>
          </p:cNvSpPr>
          <p:nvPr>
            <p:ph type="body" sz="quarter" idx="151" hasCustomPrompt="1"/>
          </p:nvPr>
        </p:nvSpPr>
        <p:spPr>
          <a:xfrm>
            <a:off x="5747200" y="2074568"/>
            <a:ext cx="30999000" cy="1305058"/>
          </a:xfrm>
          <a:prstGeom prst="rect">
            <a:avLst/>
          </a:prstGeom>
        </p:spPr>
        <p:txBody>
          <a:bodyPr anchor="t" anchorCtr="0">
            <a:spAutoFit/>
          </a:bodyPr>
          <a:lstStyle>
            <a:lvl1pPr marL="0" indent="0" algn="ctr">
              <a:buFontTx/>
              <a:buNone/>
              <a:defRPr sz="7750">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authors</a:t>
            </a:r>
          </a:p>
        </p:txBody>
      </p:sp>
      <p:sp>
        <p:nvSpPr>
          <p:cNvPr id="66" name="Text Placeholder 76"/>
          <p:cNvSpPr>
            <a:spLocks noGrp="1"/>
          </p:cNvSpPr>
          <p:nvPr>
            <p:ph type="body" sz="quarter" idx="153" hasCustomPrompt="1"/>
          </p:nvPr>
        </p:nvSpPr>
        <p:spPr>
          <a:xfrm>
            <a:off x="5747200" y="459343"/>
            <a:ext cx="30999000" cy="1547859"/>
          </a:xfrm>
          <a:prstGeom prst="rect">
            <a:avLst/>
          </a:prstGeom>
        </p:spPr>
        <p:txBody>
          <a:bodyPr anchor="t" anchorCtr="0">
            <a:spAutoFit/>
          </a:bodyPr>
          <a:lstStyle>
            <a:lvl1pPr marL="0" indent="0" algn="ctr">
              <a:buFontTx/>
              <a:buNone/>
              <a:defRPr sz="9300" b="1">
                <a:solidFill>
                  <a:schemeClr val="accent5">
                    <a:lumMod val="50000"/>
                  </a:schemeClr>
                </a:solidFill>
                <a:latin typeface="+mj-lt"/>
              </a:defRPr>
            </a:lvl1pPr>
            <a:lvl2pPr>
              <a:buFontTx/>
              <a:buNone/>
              <a:defRPr sz="6975"/>
            </a:lvl2pPr>
            <a:lvl3pPr>
              <a:buFontTx/>
              <a:buNone/>
              <a:defRPr sz="6975"/>
            </a:lvl3pPr>
            <a:lvl4pPr>
              <a:buFontTx/>
              <a:buNone/>
              <a:defRPr sz="6975"/>
            </a:lvl4pPr>
            <a:lvl5pPr>
              <a:buFontTx/>
              <a:buNone/>
              <a:defRPr sz="6975"/>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14F0052-EB2B-214A-A571-468A263B568E}"/>
              </a:ext>
            </a:extLst>
          </p:cNvPr>
          <p:cNvGrpSpPr/>
          <p:nvPr userDrawn="1"/>
        </p:nvGrpSpPr>
        <p:grpSpPr>
          <a:xfrm>
            <a:off x="-118965" y="-101453"/>
            <a:ext cx="42728253" cy="32615695"/>
            <a:chOff x="-122803" y="-102882"/>
            <a:chExt cx="44106584" cy="33075071"/>
          </a:xfrm>
        </p:grpSpPr>
        <p:sp>
          <p:nvSpPr>
            <p:cNvPr id="64" name="Freeform 63"/>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dirty="0"/>
            </a:p>
          </p:txBody>
        </p:sp>
        <p:sp>
          <p:nvSpPr>
            <p:cNvPr id="65" name="Freeform 64"/>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66" name="Freeform 65"/>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68" name="Text Box 14"/>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4251966" rtl="0" eaLnBrk="1" latinLnBrk="0" hangingPunct="1">
        <a:spcBef>
          <a:spcPct val="0"/>
        </a:spcBef>
        <a:buNone/>
        <a:defRPr sz="8525" kern="1200">
          <a:solidFill>
            <a:schemeClr val="bg1"/>
          </a:solidFill>
          <a:latin typeface="Trebuchet MS" pitchFamily="34" charset="0"/>
          <a:ea typeface="+mj-ea"/>
          <a:cs typeface="+mj-cs"/>
        </a:defRPr>
      </a:lvl1pPr>
    </p:titleStyle>
    <p:bodyStyle>
      <a:lvl1pPr marL="1594488" indent="-1594488" algn="l" defTabSz="4251966" rtl="0" eaLnBrk="1" latinLnBrk="0" hangingPunct="1">
        <a:spcBef>
          <a:spcPct val="20000"/>
        </a:spcBef>
        <a:buFont typeface="Arial" pitchFamily="34" charset="0"/>
        <a:buChar char="•"/>
        <a:defRPr sz="14920" kern="1200">
          <a:solidFill>
            <a:schemeClr val="tx1"/>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p:bodyStyle>
    <p:otherStyle>
      <a:defPPr>
        <a:defRPr lang="en-US"/>
      </a:defPPr>
      <a:lvl1pPr marL="0" algn="l" defTabSz="4251966" rtl="0" eaLnBrk="1" latinLnBrk="0" hangingPunct="1">
        <a:defRPr sz="8332" kern="1200">
          <a:solidFill>
            <a:schemeClr val="tx1"/>
          </a:solidFill>
          <a:latin typeface="+mn-lt"/>
          <a:ea typeface="+mn-ea"/>
          <a:cs typeface="+mn-cs"/>
        </a:defRPr>
      </a:lvl1pPr>
      <a:lvl2pPr marL="2125984" algn="l" defTabSz="4251966" rtl="0" eaLnBrk="1" latinLnBrk="0" hangingPunct="1">
        <a:defRPr sz="8332" kern="1200">
          <a:solidFill>
            <a:schemeClr val="tx1"/>
          </a:solidFill>
          <a:latin typeface="+mn-lt"/>
          <a:ea typeface="+mn-ea"/>
          <a:cs typeface="+mn-cs"/>
        </a:defRPr>
      </a:lvl2pPr>
      <a:lvl3pPr marL="4251966" algn="l" defTabSz="4251966" rtl="0" eaLnBrk="1" latinLnBrk="0" hangingPunct="1">
        <a:defRPr sz="8332" kern="1200">
          <a:solidFill>
            <a:schemeClr val="tx1"/>
          </a:solidFill>
          <a:latin typeface="+mn-lt"/>
          <a:ea typeface="+mn-ea"/>
          <a:cs typeface="+mn-cs"/>
        </a:defRPr>
      </a:lvl3pPr>
      <a:lvl4pPr marL="6377950" algn="l" defTabSz="4251966" rtl="0" eaLnBrk="1" latinLnBrk="0" hangingPunct="1">
        <a:defRPr sz="8332" kern="1200">
          <a:solidFill>
            <a:schemeClr val="tx1"/>
          </a:solidFill>
          <a:latin typeface="+mn-lt"/>
          <a:ea typeface="+mn-ea"/>
          <a:cs typeface="+mn-cs"/>
        </a:defRPr>
      </a:lvl4pPr>
      <a:lvl5pPr marL="8503934" algn="l" defTabSz="4251966" rtl="0" eaLnBrk="1" latinLnBrk="0" hangingPunct="1">
        <a:defRPr sz="8332" kern="1200">
          <a:solidFill>
            <a:schemeClr val="tx1"/>
          </a:solidFill>
          <a:latin typeface="+mn-lt"/>
          <a:ea typeface="+mn-ea"/>
          <a:cs typeface="+mn-cs"/>
        </a:defRPr>
      </a:lvl5pPr>
      <a:lvl6pPr marL="10629918" algn="l" defTabSz="4251966" rtl="0" eaLnBrk="1" latinLnBrk="0" hangingPunct="1">
        <a:defRPr sz="8332" kern="1200">
          <a:solidFill>
            <a:schemeClr val="tx1"/>
          </a:solidFill>
          <a:latin typeface="+mn-lt"/>
          <a:ea typeface="+mn-ea"/>
          <a:cs typeface="+mn-cs"/>
        </a:defRPr>
      </a:lvl6pPr>
      <a:lvl7pPr marL="12755902" algn="l" defTabSz="4251966" rtl="0" eaLnBrk="1" latinLnBrk="0" hangingPunct="1">
        <a:defRPr sz="8332" kern="1200">
          <a:solidFill>
            <a:schemeClr val="tx1"/>
          </a:solidFill>
          <a:latin typeface="+mn-lt"/>
          <a:ea typeface="+mn-ea"/>
          <a:cs typeface="+mn-cs"/>
        </a:defRPr>
      </a:lvl7pPr>
      <a:lvl8pPr marL="14881884" algn="l" defTabSz="4251966" rtl="0" eaLnBrk="1" latinLnBrk="0" hangingPunct="1">
        <a:defRPr sz="8332" kern="1200">
          <a:solidFill>
            <a:schemeClr val="tx1"/>
          </a:solidFill>
          <a:latin typeface="+mn-lt"/>
          <a:ea typeface="+mn-ea"/>
          <a:cs typeface="+mn-cs"/>
        </a:defRPr>
      </a:lvl8pPr>
      <a:lvl9pPr marL="17007868" algn="l" defTabSz="4251966" rtl="0" eaLnBrk="1" latinLnBrk="0" hangingPunct="1">
        <a:defRPr sz="83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48" userDrawn="1">
          <p15:clr>
            <a:srgbClr val="F26B43"/>
          </p15:clr>
        </p15:guide>
        <p15:guide id="2" pos="6882" userDrawn="1">
          <p15:clr>
            <a:srgbClr val="F26B43"/>
          </p15:clr>
        </p15:guide>
        <p15:guide id="3" pos="13392" userDrawn="1">
          <p15:clr>
            <a:srgbClr val="F26B43"/>
          </p15:clr>
        </p15:guide>
        <p15:guide id="4" pos="1990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8" name="Text Box 14"/>
          <p:cNvSpPr txBox="1">
            <a:spLocks noChangeArrowheads="1"/>
          </p:cNvSpPr>
          <p:nvPr userDrawn="1"/>
        </p:nvSpPr>
        <p:spPr bwMode="auto">
          <a:xfrm>
            <a:off x="1553760" y="31727032"/>
            <a:ext cx="2436019" cy="356422"/>
          </a:xfrm>
          <a:prstGeom prst="rect">
            <a:avLst/>
          </a:prstGeom>
          <a:noFill/>
          <a:ln w="9525">
            <a:noFill/>
            <a:miter lim="800000"/>
            <a:headEnd/>
            <a:tailEnd/>
          </a:ln>
          <a:effectLst/>
        </p:spPr>
        <p:txBody>
          <a:bodyPr lIns="88411" tIns="44197" rIns="88411" bIns="44197">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pSp>
        <p:nvGrpSpPr>
          <p:cNvPr id="8" name="Group 7">
            <a:extLst>
              <a:ext uri="{FF2B5EF4-FFF2-40B4-BE49-F238E27FC236}">
                <a16:creationId xmlns:a16="http://schemas.microsoft.com/office/drawing/2014/main" id="{CEE74BCF-85C0-C44E-BC9F-BF5853A23661}"/>
              </a:ext>
            </a:extLst>
          </p:cNvPr>
          <p:cNvGrpSpPr/>
          <p:nvPr userDrawn="1"/>
        </p:nvGrpSpPr>
        <p:grpSpPr>
          <a:xfrm>
            <a:off x="-126546" y="-101453"/>
            <a:ext cx="42646146" cy="32615695"/>
            <a:chOff x="-122803" y="-102882"/>
            <a:chExt cx="44106584" cy="33075071"/>
          </a:xfrm>
        </p:grpSpPr>
        <p:sp>
          <p:nvSpPr>
            <p:cNvPr id="9" name="Freeform 8">
              <a:extLst>
                <a:ext uri="{FF2B5EF4-FFF2-40B4-BE49-F238E27FC236}">
                  <a16:creationId xmlns:a16="http://schemas.microsoft.com/office/drawing/2014/main" id="{B9EC9CCD-D686-594F-89ED-BF958BDBF6D9}"/>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dirty="0"/>
            </a:p>
          </p:txBody>
        </p:sp>
        <p:sp>
          <p:nvSpPr>
            <p:cNvPr id="10" name="Freeform 9">
              <a:extLst>
                <a:ext uri="{FF2B5EF4-FFF2-40B4-BE49-F238E27FC236}">
                  <a16:creationId xmlns:a16="http://schemas.microsoft.com/office/drawing/2014/main" id="{327511B5-5516-C949-9773-D1999BE5745F}"/>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11" name="Freeform 10">
              <a:extLst>
                <a:ext uri="{FF2B5EF4-FFF2-40B4-BE49-F238E27FC236}">
                  <a16:creationId xmlns:a16="http://schemas.microsoft.com/office/drawing/2014/main" id="{10911C03-1102-2A4C-BE1F-B61AA03CC93A}"/>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12" name="Text Box 14">
              <a:extLst>
                <a:ext uri="{FF2B5EF4-FFF2-40B4-BE49-F238E27FC236}">
                  <a16:creationId xmlns:a16="http://schemas.microsoft.com/office/drawing/2014/main" id="{479AC5AE-5D7A-4047-8B42-117A31AEF12E}"/>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pSp>
    </p:spTree>
    <p:extLst>
      <p:ext uri="{BB962C8B-B14F-4D97-AF65-F5344CB8AC3E}">
        <p14:creationId xmlns:p14="http://schemas.microsoft.com/office/powerpoint/2010/main" val="1948557014"/>
      </p:ext>
    </p:extLst>
  </p:cSld>
  <p:clrMap bg1="lt1" tx1="dk1" bg2="lt2" tx2="dk2" accent1="accent1" accent2="accent2" accent3="accent3" accent4="accent4" accent5="accent5" accent6="accent6" hlink="hlink" folHlink="folHlink"/>
  <p:sldLayoutIdLst>
    <p:sldLayoutId id="2147483660" r:id="rId1"/>
  </p:sldLayoutIdLst>
  <p:txStyles>
    <p:titleStyle>
      <a:lvl1pPr algn="ctr" defTabSz="4251966" rtl="0" eaLnBrk="1" latinLnBrk="0" hangingPunct="1">
        <a:spcBef>
          <a:spcPct val="0"/>
        </a:spcBef>
        <a:buNone/>
        <a:defRPr sz="8525" kern="1200">
          <a:solidFill>
            <a:schemeClr val="bg1"/>
          </a:solidFill>
          <a:latin typeface="Trebuchet MS" pitchFamily="34" charset="0"/>
          <a:ea typeface="+mj-ea"/>
          <a:cs typeface="+mj-cs"/>
        </a:defRPr>
      </a:lvl1pPr>
    </p:titleStyle>
    <p:bodyStyle>
      <a:lvl1pPr marL="1594488" indent="-1594488" algn="l" defTabSz="4251966" rtl="0" eaLnBrk="1" latinLnBrk="0" hangingPunct="1">
        <a:spcBef>
          <a:spcPct val="20000"/>
        </a:spcBef>
        <a:buFont typeface="Arial" pitchFamily="34" charset="0"/>
        <a:buChar char="•"/>
        <a:defRPr sz="14920" kern="1200">
          <a:solidFill>
            <a:schemeClr val="tx1"/>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p:bodyStyle>
    <p:otherStyle>
      <a:defPPr>
        <a:defRPr lang="en-US"/>
      </a:defPPr>
      <a:lvl1pPr marL="0" algn="l" defTabSz="4251966" rtl="0" eaLnBrk="1" latinLnBrk="0" hangingPunct="1">
        <a:defRPr sz="8332" kern="1200">
          <a:solidFill>
            <a:schemeClr val="tx1"/>
          </a:solidFill>
          <a:latin typeface="+mn-lt"/>
          <a:ea typeface="+mn-ea"/>
          <a:cs typeface="+mn-cs"/>
        </a:defRPr>
      </a:lvl1pPr>
      <a:lvl2pPr marL="2125984" algn="l" defTabSz="4251966" rtl="0" eaLnBrk="1" latinLnBrk="0" hangingPunct="1">
        <a:defRPr sz="8332" kern="1200">
          <a:solidFill>
            <a:schemeClr val="tx1"/>
          </a:solidFill>
          <a:latin typeface="+mn-lt"/>
          <a:ea typeface="+mn-ea"/>
          <a:cs typeface="+mn-cs"/>
        </a:defRPr>
      </a:lvl2pPr>
      <a:lvl3pPr marL="4251966" algn="l" defTabSz="4251966" rtl="0" eaLnBrk="1" latinLnBrk="0" hangingPunct="1">
        <a:defRPr sz="8332" kern="1200">
          <a:solidFill>
            <a:schemeClr val="tx1"/>
          </a:solidFill>
          <a:latin typeface="+mn-lt"/>
          <a:ea typeface="+mn-ea"/>
          <a:cs typeface="+mn-cs"/>
        </a:defRPr>
      </a:lvl3pPr>
      <a:lvl4pPr marL="6377950" algn="l" defTabSz="4251966" rtl="0" eaLnBrk="1" latinLnBrk="0" hangingPunct="1">
        <a:defRPr sz="8332" kern="1200">
          <a:solidFill>
            <a:schemeClr val="tx1"/>
          </a:solidFill>
          <a:latin typeface="+mn-lt"/>
          <a:ea typeface="+mn-ea"/>
          <a:cs typeface="+mn-cs"/>
        </a:defRPr>
      </a:lvl4pPr>
      <a:lvl5pPr marL="8503934" algn="l" defTabSz="4251966" rtl="0" eaLnBrk="1" latinLnBrk="0" hangingPunct="1">
        <a:defRPr sz="8332" kern="1200">
          <a:solidFill>
            <a:schemeClr val="tx1"/>
          </a:solidFill>
          <a:latin typeface="+mn-lt"/>
          <a:ea typeface="+mn-ea"/>
          <a:cs typeface="+mn-cs"/>
        </a:defRPr>
      </a:lvl5pPr>
      <a:lvl6pPr marL="10629918" algn="l" defTabSz="4251966" rtl="0" eaLnBrk="1" latinLnBrk="0" hangingPunct="1">
        <a:defRPr sz="8332" kern="1200">
          <a:solidFill>
            <a:schemeClr val="tx1"/>
          </a:solidFill>
          <a:latin typeface="+mn-lt"/>
          <a:ea typeface="+mn-ea"/>
          <a:cs typeface="+mn-cs"/>
        </a:defRPr>
      </a:lvl6pPr>
      <a:lvl7pPr marL="12755902" algn="l" defTabSz="4251966" rtl="0" eaLnBrk="1" latinLnBrk="0" hangingPunct="1">
        <a:defRPr sz="8332" kern="1200">
          <a:solidFill>
            <a:schemeClr val="tx1"/>
          </a:solidFill>
          <a:latin typeface="+mn-lt"/>
          <a:ea typeface="+mn-ea"/>
          <a:cs typeface="+mn-cs"/>
        </a:defRPr>
      </a:lvl7pPr>
      <a:lvl8pPr marL="14881884" algn="l" defTabSz="4251966" rtl="0" eaLnBrk="1" latinLnBrk="0" hangingPunct="1">
        <a:defRPr sz="8332" kern="1200">
          <a:solidFill>
            <a:schemeClr val="tx1"/>
          </a:solidFill>
          <a:latin typeface="+mn-lt"/>
          <a:ea typeface="+mn-ea"/>
          <a:cs typeface="+mn-cs"/>
        </a:defRPr>
      </a:lvl8pPr>
      <a:lvl9pPr marL="17007868" algn="l" defTabSz="4251966" rtl="0" eaLnBrk="1" latinLnBrk="0" hangingPunct="1">
        <a:defRPr sz="83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148" userDrawn="1">
          <p15:clr>
            <a:srgbClr val="F26B43"/>
          </p15:clr>
        </p15:guide>
        <p15:guide id="2" pos="6882" userDrawn="1">
          <p15:clr>
            <a:srgbClr val="F26B43"/>
          </p15:clr>
        </p15:guide>
        <p15:guide id="3" pos="13392" userDrawn="1">
          <p15:clr>
            <a:srgbClr val="F26B43"/>
          </p15:clr>
        </p15:guide>
        <p15:guide id="4" pos="19902"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cxnSp>
        <p:nvCxnSpPr>
          <p:cNvPr id="38" name="Straight Connector 37"/>
          <p:cNvCxnSpPr/>
          <p:nvPr/>
        </p:nvCxnSpPr>
        <p:spPr>
          <a:xfrm flipV="1">
            <a:off x="-13510770" y="11366033"/>
            <a:ext cx="13153141" cy="807"/>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Text Box 14"/>
          <p:cNvSpPr txBox="1">
            <a:spLocks noChangeArrowheads="1"/>
          </p:cNvSpPr>
          <p:nvPr userDrawn="1"/>
        </p:nvSpPr>
        <p:spPr bwMode="auto">
          <a:xfrm>
            <a:off x="1553760" y="31727032"/>
            <a:ext cx="2436019" cy="356422"/>
          </a:xfrm>
          <a:prstGeom prst="rect">
            <a:avLst/>
          </a:prstGeom>
          <a:noFill/>
          <a:ln w="9525">
            <a:noFill/>
            <a:miter lim="800000"/>
            <a:headEnd/>
            <a:tailEnd/>
          </a:ln>
          <a:effectLst/>
        </p:spPr>
        <p:txBody>
          <a:bodyPr lIns="88411" tIns="44197" rIns="88411" bIns="44197">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aphicFrame>
        <p:nvGraphicFramePr>
          <p:cNvPr id="39" name="Table 38">
            <a:extLst>
              <a:ext uri="{FF2B5EF4-FFF2-40B4-BE49-F238E27FC236}">
                <a16:creationId xmlns:a16="http://schemas.microsoft.com/office/drawing/2014/main" id="{7BDBD169-B85A-6F47-B2E9-AD5D7DF18A71}"/>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279522" y="13902"/>
          <a:ext cx="9471342" cy="32225341"/>
        </p:xfrm>
        <a:graphic>
          <a:graphicData uri="http://schemas.openxmlformats.org/drawingml/2006/table">
            <a:tbl>
              <a:tblPr firstRow="1" bandRow="1">
                <a:tableStyleId>{5C22544A-7EE6-4342-B048-85BDC9FD1C3A}</a:tableStyleId>
              </a:tblPr>
              <a:tblGrid>
                <a:gridCol w="4061237">
                  <a:extLst>
                    <a:ext uri="{9D8B030D-6E8A-4147-A177-3AD203B41FA5}">
                      <a16:colId xmlns:a16="http://schemas.microsoft.com/office/drawing/2014/main" val="20000"/>
                    </a:ext>
                  </a:extLst>
                </a:gridCol>
                <a:gridCol w="5410105">
                  <a:extLst>
                    <a:ext uri="{9D8B030D-6E8A-4147-A177-3AD203B41FA5}">
                      <a16:colId xmlns:a16="http://schemas.microsoft.com/office/drawing/2014/main" val="20001"/>
                    </a:ext>
                  </a:extLst>
                </a:gridCol>
              </a:tblGrid>
              <a:tr h="131065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77165" marR="88583" marT="135255" marB="45085">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48199">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77165" marR="88583" marT="135255" marB="45085">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08911">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marL="88583" marR="88583" marT="45085" marB="45085">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77165" marR="88583" marT="135255" marB="45085">
                    <a:solidFill>
                      <a:srgbClr val="010101"/>
                    </a:solidFill>
                  </a:tcPr>
                </a:tc>
                <a:extLst>
                  <a:ext uri="{0D108BD9-81ED-4DB2-BD59-A6C34878D82A}">
                    <a16:rowId xmlns:a16="http://schemas.microsoft.com/office/drawing/2014/main" val="10008"/>
                  </a:ext>
                </a:extLst>
              </a:tr>
              <a:tr h="4229127">
                <a:tc>
                  <a:txBody>
                    <a:bodyPr/>
                    <a:lstStyle/>
                    <a:p>
                      <a:endParaRPr lang="en-US" sz="2000" dirty="0">
                        <a:solidFill>
                          <a:srgbClr val="1F3A4E"/>
                        </a:solidFill>
                      </a:endParaRPr>
                    </a:p>
                  </a:txBody>
                  <a:tcPr marL="88583" marR="88583" marT="45085" marB="45085">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39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77165" marR="88583" marT="135255" marB="45085">
                    <a:solidFill>
                      <a:srgbClr val="010101"/>
                    </a:solidFill>
                  </a:tcPr>
                </a:tc>
                <a:extLst>
                  <a:ext uri="{0D108BD9-81ED-4DB2-BD59-A6C34878D82A}">
                    <a16:rowId xmlns:a16="http://schemas.microsoft.com/office/drawing/2014/main" val="10001"/>
                  </a:ext>
                </a:extLst>
              </a:tr>
              <a:tr h="177551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L="88583" marR="88583" marT="45085" marB="45085">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71223">
                <a:tc>
                  <a:txBody>
                    <a:bodyPr/>
                    <a:lstStyle/>
                    <a:p>
                      <a:endParaRPr lang="en-US" sz="2000" dirty="0">
                        <a:solidFill>
                          <a:srgbClr val="1F3A4E"/>
                        </a:solidFill>
                      </a:endParaRPr>
                    </a:p>
                  </a:txBody>
                  <a:tcPr marL="88583" marR="88583" marT="45085" marB="45085">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77165" marR="88583" marT="135255" marB="45085">
                    <a:solidFill>
                      <a:srgbClr val="010101"/>
                    </a:solidFill>
                  </a:tcPr>
                </a:tc>
                <a:extLst>
                  <a:ext uri="{0D108BD9-81ED-4DB2-BD59-A6C34878D82A}">
                    <a16:rowId xmlns:a16="http://schemas.microsoft.com/office/drawing/2014/main" val="10003"/>
                  </a:ext>
                </a:extLst>
              </a:tr>
              <a:tr h="3470258">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marL="88583" marR="88583" marT="45085" marB="45085">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4463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77165" marR="88583" marT="135255" marB="45085">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6132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77165" marR="88583" marT="135255" marB="45085">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6249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77165" marR="88583" marT="135255" marB="45085">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4300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77165" marR="88583" marT="135255" marB="45085">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11" name="Group 10">
            <a:extLst>
              <a:ext uri="{FF2B5EF4-FFF2-40B4-BE49-F238E27FC236}">
                <a16:creationId xmlns:a16="http://schemas.microsoft.com/office/drawing/2014/main" id="{D9F6BCED-5055-E44A-993C-83D6B18A42D5}"/>
              </a:ext>
            </a:extLst>
          </p:cNvPr>
          <p:cNvGrpSpPr/>
          <p:nvPr userDrawn="1"/>
        </p:nvGrpSpPr>
        <p:grpSpPr>
          <a:xfrm>
            <a:off x="-118965" y="-101453"/>
            <a:ext cx="42728253" cy="32615695"/>
            <a:chOff x="-122803" y="-102882"/>
            <a:chExt cx="44106584" cy="33075071"/>
          </a:xfrm>
        </p:grpSpPr>
        <p:sp>
          <p:nvSpPr>
            <p:cNvPr id="12" name="Freeform 11">
              <a:extLst>
                <a:ext uri="{FF2B5EF4-FFF2-40B4-BE49-F238E27FC236}">
                  <a16:creationId xmlns:a16="http://schemas.microsoft.com/office/drawing/2014/main" id="{F5169494-8456-4146-AB15-073A2619F444}"/>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dirty="0"/>
            </a:p>
          </p:txBody>
        </p:sp>
        <p:sp>
          <p:nvSpPr>
            <p:cNvPr id="13" name="Freeform 12">
              <a:extLst>
                <a:ext uri="{FF2B5EF4-FFF2-40B4-BE49-F238E27FC236}">
                  <a16:creationId xmlns:a16="http://schemas.microsoft.com/office/drawing/2014/main" id="{E1601305-5A18-5246-8D69-AD6BA2EE3D97}"/>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14" name="Freeform 13">
              <a:extLst>
                <a:ext uri="{FF2B5EF4-FFF2-40B4-BE49-F238E27FC236}">
                  <a16:creationId xmlns:a16="http://schemas.microsoft.com/office/drawing/2014/main" id="{BF3D999D-55E6-4347-9739-20AD80A104E9}"/>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15" name="Text Box 14">
              <a:extLst>
                <a:ext uri="{FF2B5EF4-FFF2-40B4-BE49-F238E27FC236}">
                  <a16:creationId xmlns:a16="http://schemas.microsoft.com/office/drawing/2014/main" id="{806BCFE9-545D-174F-9745-8DDA97FFEDEB}"/>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pSp>
      <p:graphicFrame>
        <p:nvGraphicFramePr>
          <p:cNvPr id="16" name="Table 15">
            <a:extLst>
              <a:ext uri="{FF2B5EF4-FFF2-40B4-BE49-F238E27FC236}">
                <a16:creationId xmlns:a16="http://schemas.microsoft.com/office/drawing/2014/main" id="{00A80AFC-184B-2544-A422-03033C266DB7}"/>
              </a:ext>
            </a:extLst>
          </p:cNvPr>
          <p:cNvGraphicFramePr>
            <a:graphicFrameLocks noGrp="1"/>
          </p:cNvGraphicFramePr>
          <p:nvPr userDrawn="1">
            <p:extLst>
              <p:ext uri="{D42A27DB-BD31-4B8C-83A1-F6EECF244321}">
                <p14:modId xmlns:p14="http://schemas.microsoft.com/office/powerpoint/2010/main" val="939659221"/>
              </p:ext>
            </p:extLst>
          </p:nvPr>
        </p:nvGraphicFramePr>
        <p:xfrm>
          <a:off x="43298503" y="-83572"/>
          <a:ext cx="9135494" cy="32615693"/>
        </p:xfrm>
        <a:graphic>
          <a:graphicData uri="http://schemas.openxmlformats.org/drawingml/2006/table">
            <a:tbl>
              <a:tblPr firstRow="1" bandRow="1">
                <a:tableStyleId>{5C22544A-7EE6-4342-B048-85BDC9FD1C3A}</a:tableStyleId>
              </a:tblPr>
              <a:tblGrid>
                <a:gridCol w="3239340">
                  <a:extLst>
                    <a:ext uri="{9D8B030D-6E8A-4147-A177-3AD203B41FA5}">
                      <a16:colId xmlns:a16="http://schemas.microsoft.com/office/drawing/2014/main" val="20000"/>
                    </a:ext>
                  </a:extLst>
                </a:gridCol>
                <a:gridCol w="1338385">
                  <a:extLst>
                    <a:ext uri="{9D8B030D-6E8A-4147-A177-3AD203B41FA5}">
                      <a16:colId xmlns:a16="http://schemas.microsoft.com/office/drawing/2014/main" val="997673227"/>
                    </a:ext>
                  </a:extLst>
                </a:gridCol>
                <a:gridCol w="4557769">
                  <a:extLst>
                    <a:ext uri="{9D8B030D-6E8A-4147-A177-3AD203B41FA5}">
                      <a16:colId xmlns:a16="http://schemas.microsoft.com/office/drawing/2014/main" val="4164475170"/>
                    </a:ext>
                  </a:extLst>
                </a:gridCol>
              </a:tblGrid>
              <a:tr h="173203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900" b="0" spc="600" dirty="0">
                          <a:solidFill>
                            <a:srgbClr val="1F3A4E"/>
                          </a:solidFill>
                          <a:latin typeface="Arial Black" panose="020B0A04020102020204" pitchFamily="34" charset="0"/>
                        </a:rPr>
                        <a:t>QUICK START GUIDE</a:t>
                      </a:r>
                      <a:br>
                        <a:rPr lang="en-US" sz="39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3900" b="1" spc="600" dirty="0">
                        <a:solidFill>
                          <a:schemeClr val="bg1"/>
                        </a:solidFill>
                        <a:latin typeface="Trebuchet MS" pitchFamily="34" charset="0"/>
                      </a:endParaRPr>
                    </a:p>
                  </a:txBody>
                  <a:tcPr marL="177165" marR="88583" marT="135255" marB="45085">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485836">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77165" marR="88583" marT="135255" marB="45085">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16778">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sz="8200" u="sng" dirty="0">
                        <a:solidFill>
                          <a:srgbClr val="FFC000"/>
                        </a:solidFill>
                      </a:endParaRPr>
                    </a:p>
                  </a:txBody>
                  <a:tcPr marL="177165" marR="88583" marT="135255" marB="45085">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051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77165" marR="88583" marT="135255" marB="45085">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77165" marR="88583" marT="135255" marB="45085">
                    <a:solidFill>
                      <a:srgbClr val="010101"/>
                    </a:solidFill>
                  </a:tcPr>
                </a:tc>
                <a:extLst>
                  <a:ext uri="{0D108BD9-81ED-4DB2-BD59-A6C34878D82A}">
                    <a16:rowId xmlns:a16="http://schemas.microsoft.com/office/drawing/2014/main" val="10005"/>
                  </a:ext>
                </a:extLst>
              </a:tr>
              <a:tr h="28482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77165" marR="88583" marT="135255" marB="45085">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2890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77165" marR="88583" marT="135255" marB="45085">
                    <a:solidFill>
                      <a:srgbClr val="010101"/>
                    </a:solidFill>
                  </a:tcPr>
                </a:tc>
                <a:tc hMerge="1">
                  <a:txBody>
                    <a:bodyPr/>
                    <a:lstStyle/>
                    <a:p>
                      <a:endParaRPr lang="en-US"/>
                    </a:p>
                  </a:txBody>
                  <a:tcPr/>
                </a:tc>
                <a:tc>
                  <a:txBody>
                    <a:bodyPr/>
                    <a:lstStyle/>
                    <a:p>
                      <a:pPr algn="ctr"/>
                      <a:r>
                        <a:rPr lang="en-US" sz="113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sz="8200" dirty="0"/>
                    </a:p>
                  </a:txBody>
                  <a:tcPr marL="177165" marR="88583" marT="135255" marB="45085" anchor="ctr">
                    <a:solidFill>
                      <a:schemeClr val="tx1">
                        <a:lumMod val="95000"/>
                        <a:lumOff val="5000"/>
                      </a:schemeClr>
                    </a:solidFill>
                  </a:tcPr>
                </a:tc>
                <a:extLst>
                  <a:ext uri="{0D108BD9-81ED-4DB2-BD59-A6C34878D82A}">
                    <a16:rowId xmlns:a16="http://schemas.microsoft.com/office/drawing/2014/main" val="10006"/>
                  </a:ext>
                </a:extLst>
              </a:tr>
              <a:tr h="559520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77165" marR="88583" marT="135255" marB="45085">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35962">
                <a:tc gridSpan="3">
                  <a:txBody>
                    <a:bodyPr/>
                    <a:lstStyle/>
                    <a:p>
                      <a:endParaRPr lang="en-US" sz="2400" dirty="0">
                        <a:solidFill>
                          <a:srgbClr val="1F3A4E"/>
                        </a:solidFill>
                      </a:endParaRPr>
                    </a:p>
                  </a:txBody>
                  <a:tcPr marL="177165" marR="88583" marT="135255" marB="45085">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167590">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77165" marR="88583" marT="135255" marB="45085">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77165" marR="88583" marT="135255" marB="45085">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8" r:id="rId1"/>
  </p:sldLayoutIdLst>
  <p:txStyles>
    <p:titleStyle>
      <a:lvl1pPr algn="ctr" defTabSz="4251966" rtl="0" eaLnBrk="1" latinLnBrk="0" hangingPunct="1">
        <a:spcBef>
          <a:spcPct val="0"/>
        </a:spcBef>
        <a:buNone/>
        <a:defRPr sz="8525" kern="1200">
          <a:solidFill>
            <a:schemeClr val="bg1"/>
          </a:solidFill>
          <a:latin typeface="Trebuchet MS" pitchFamily="34" charset="0"/>
          <a:ea typeface="+mj-ea"/>
          <a:cs typeface="+mj-cs"/>
        </a:defRPr>
      </a:lvl1pPr>
    </p:titleStyle>
    <p:bodyStyle>
      <a:lvl1pPr marL="1594488" indent="-1594488" algn="l" defTabSz="4251966" rtl="0" eaLnBrk="1" latinLnBrk="0" hangingPunct="1">
        <a:spcBef>
          <a:spcPct val="20000"/>
        </a:spcBef>
        <a:buFont typeface="Arial" pitchFamily="34" charset="0"/>
        <a:buChar char="•"/>
        <a:defRPr sz="14920" kern="1200">
          <a:solidFill>
            <a:schemeClr val="tx1"/>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p:bodyStyle>
    <p:otherStyle>
      <a:defPPr>
        <a:defRPr lang="en-US"/>
      </a:defPPr>
      <a:lvl1pPr marL="0" algn="l" defTabSz="4251966" rtl="0" eaLnBrk="1" latinLnBrk="0" hangingPunct="1">
        <a:defRPr sz="8332" kern="1200">
          <a:solidFill>
            <a:schemeClr val="tx1"/>
          </a:solidFill>
          <a:latin typeface="+mn-lt"/>
          <a:ea typeface="+mn-ea"/>
          <a:cs typeface="+mn-cs"/>
        </a:defRPr>
      </a:lvl1pPr>
      <a:lvl2pPr marL="2125984" algn="l" defTabSz="4251966" rtl="0" eaLnBrk="1" latinLnBrk="0" hangingPunct="1">
        <a:defRPr sz="8332" kern="1200">
          <a:solidFill>
            <a:schemeClr val="tx1"/>
          </a:solidFill>
          <a:latin typeface="+mn-lt"/>
          <a:ea typeface="+mn-ea"/>
          <a:cs typeface="+mn-cs"/>
        </a:defRPr>
      </a:lvl2pPr>
      <a:lvl3pPr marL="4251966" algn="l" defTabSz="4251966" rtl="0" eaLnBrk="1" latinLnBrk="0" hangingPunct="1">
        <a:defRPr sz="8332" kern="1200">
          <a:solidFill>
            <a:schemeClr val="tx1"/>
          </a:solidFill>
          <a:latin typeface="+mn-lt"/>
          <a:ea typeface="+mn-ea"/>
          <a:cs typeface="+mn-cs"/>
        </a:defRPr>
      </a:lvl3pPr>
      <a:lvl4pPr marL="6377950" algn="l" defTabSz="4251966" rtl="0" eaLnBrk="1" latinLnBrk="0" hangingPunct="1">
        <a:defRPr sz="8332" kern="1200">
          <a:solidFill>
            <a:schemeClr val="tx1"/>
          </a:solidFill>
          <a:latin typeface="+mn-lt"/>
          <a:ea typeface="+mn-ea"/>
          <a:cs typeface="+mn-cs"/>
        </a:defRPr>
      </a:lvl4pPr>
      <a:lvl5pPr marL="8503934" algn="l" defTabSz="4251966" rtl="0" eaLnBrk="1" latinLnBrk="0" hangingPunct="1">
        <a:defRPr sz="8332" kern="1200">
          <a:solidFill>
            <a:schemeClr val="tx1"/>
          </a:solidFill>
          <a:latin typeface="+mn-lt"/>
          <a:ea typeface="+mn-ea"/>
          <a:cs typeface="+mn-cs"/>
        </a:defRPr>
      </a:lvl5pPr>
      <a:lvl6pPr marL="10629918" algn="l" defTabSz="4251966" rtl="0" eaLnBrk="1" latinLnBrk="0" hangingPunct="1">
        <a:defRPr sz="8332" kern="1200">
          <a:solidFill>
            <a:schemeClr val="tx1"/>
          </a:solidFill>
          <a:latin typeface="+mn-lt"/>
          <a:ea typeface="+mn-ea"/>
          <a:cs typeface="+mn-cs"/>
        </a:defRPr>
      </a:lvl6pPr>
      <a:lvl7pPr marL="12755902" algn="l" defTabSz="4251966" rtl="0" eaLnBrk="1" latinLnBrk="0" hangingPunct="1">
        <a:defRPr sz="8332" kern="1200">
          <a:solidFill>
            <a:schemeClr val="tx1"/>
          </a:solidFill>
          <a:latin typeface="+mn-lt"/>
          <a:ea typeface="+mn-ea"/>
          <a:cs typeface="+mn-cs"/>
        </a:defRPr>
      </a:lvl7pPr>
      <a:lvl8pPr marL="14881884" algn="l" defTabSz="4251966" rtl="0" eaLnBrk="1" latinLnBrk="0" hangingPunct="1">
        <a:defRPr sz="8332" kern="1200">
          <a:solidFill>
            <a:schemeClr val="tx1"/>
          </a:solidFill>
          <a:latin typeface="+mn-lt"/>
          <a:ea typeface="+mn-ea"/>
          <a:cs typeface="+mn-cs"/>
        </a:defRPr>
      </a:lvl8pPr>
      <a:lvl9pPr marL="17007868" algn="l" defTabSz="4251966" rtl="0" eaLnBrk="1" latinLnBrk="0" hangingPunct="1">
        <a:defRPr sz="8332"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64" userDrawn="1">
          <p15:clr>
            <a:srgbClr val="F26B43"/>
          </p15:clr>
        </p15:guide>
        <p15:guide id="3" pos="9068" userDrawn="1">
          <p15:clr>
            <a:srgbClr val="F26B43"/>
          </p15:clr>
        </p15:guide>
        <p15:guide id="4" pos="17717" userDrawn="1">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5" name="Text Box 14"/>
          <p:cNvSpPr txBox="1">
            <a:spLocks noChangeArrowheads="1"/>
          </p:cNvSpPr>
          <p:nvPr userDrawn="1"/>
        </p:nvSpPr>
        <p:spPr bwMode="auto">
          <a:xfrm>
            <a:off x="1553760" y="31727032"/>
            <a:ext cx="2436019" cy="356422"/>
          </a:xfrm>
          <a:prstGeom prst="rect">
            <a:avLst/>
          </a:prstGeom>
          <a:noFill/>
          <a:ln w="9525">
            <a:noFill/>
            <a:miter lim="800000"/>
            <a:headEnd/>
            <a:tailEnd/>
          </a:ln>
          <a:effectLst/>
        </p:spPr>
        <p:txBody>
          <a:bodyPr lIns="88411" tIns="44197" rIns="88411" bIns="44197">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aphicFrame>
        <p:nvGraphicFramePr>
          <p:cNvPr id="37" name="Table 36">
            <a:extLst>
              <a:ext uri="{FF2B5EF4-FFF2-40B4-BE49-F238E27FC236}">
                <a16:creationId xmlns:a16="http://schemas.microsoft.com/office/drawing/2014/main" id="{C89F966C-58DC-AF4F-B646-B007BC05CD9E}"/>
              </a:ext>
            </a:extLst>
          </p:cNvPr>
          <p:cNvGraphicFramePr>
            <a:graphicFrameLocks noGrp="1"/>
          </p:cNvGraphicFramePr>
          <p:nvPr userDrawn="1">
            <p:extLst>
              <p:ext uri="{D42A27DB-BD31-4B8C-83A1-F6EECF244321}">
                <p14:modId xmlns:p14="http://schemas.microsoft.com/office/powerpoint/2010/main" val="2677946538"/>
              </p:ext>
            </p:extLst>
          </p:nvPr>
        </p:nvGraphicFramePr>
        <p:xfrm>
          <a:off x="-10279522" y="13902"/>
          <a:ext cx="9471342" cy="32225341"/>
        </p:xfrm>
        <a:graphic>
          <a:graphicData uri="http://schemas.openxmlformats.org/drawingml/2006/table">
            <a:tbl>
              <a:tblPr firstRow="1" bandRow="1">
                <a:tableStyleId>{5C22544A-7EE6-4342-B048-85BDC9FD1C3A}</a:tableStyleId>
              </a:tblPr>
              <a:tblGrid>
                <a:gridCol w="4061237">
                  <a:extLst>
                    <a:ext uri="{9D8B030D-6E8A-4147-A177-3AD203B41FA5}">
                      <a16:colId xmlns:a16="http://schemas.microsoft.com/office/drawing/2014/main" val="20000"/>
                    </a:ext>
                  </a:extLst>
                </a:gridCol>
                <a:gridCol w="5410105">
                  <a:extLst>
                    <a:ext uri="{9D8B030D-6E8A-4147-A177-3AD203B41FA5}">
                      <a16:colId xmlns:a16="http://schemas.microsoft.com/office/drawing/2014/main" val="20001"/>
                    </a:ext>
                  </a:extLst>
                </a:gridCol>
              </a:tblGrid>
              <a:tr h="131065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600" b="0" spc="600" dirty="0">
                          <a:solidFill>
                            <a:srgbClr val="1F3A4E"/>
                          </a:solidFill>
                          <a:latin typeface="Arial Black" panose="020B0A04020102020204" pitchFamily="34" charset="0"/>
                        </a:rPr>
                        <a:t>QUICK START GUIDE</a:t>
                      </a:r>
                      <a:br>
                        <a:rPr lang="en-US" sz="3600" b="0" spc="600" dirty="0">
                          <a:solidFill>
                            <a:srgbClr val="1F3A4E"/>
                          </a:solidFill>
                          <a:latin typeface="Arial Black" panose="020B0A04020102020204" pitchFamily="34" charset="0"/>
                        </a:rPr>
                      </a:br>
                      <a:r>
                        <a:rPr lang="en-US" sz="2800" b="1" spc="0" dirty="0">
                          <a:solidFill>
                            <a:srgbClr val="FF0000"/>
                          </a:solidFill>
                          <a:latin typeface="Trebuchet MS" pitchFamily="34" charset="0"/>
                        </a:rPr>
                        <a:t>(THIS SIDEBAR WILL NOT PRINT)</a:t>
                      </a:r>
                      <a:endParaRPr lang="en-US" sz="3600" b="1" spc="600" dirty="0">
                        <a:solidFill>
                          <a:schemeClr val="bg1"/>
                        </a:solidFill>
                        <a:latin typeface="Trebuchet MS" pitchFamily="34" charset="0"/>
                      </a:endParaRPr>
                    </a:p>
                  </a:txBody>
                  <a:tcPr marL="177165" marR="88583" marT="135255" marB="45085">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4148199">
                <a:tc gridSpan="2">
                  <a:txBody>
                    <a:bodyPr/>
                    <a:lstStyle/>
                    <a:p>
                      <a:pPr defTabSz="3765639"/>
                      <a:r>
                        <a:rPr lang="en-US" sz="2000" i="0" dirty="0">
                          <a:solidFill>
                            <a:srgbClr val="D9D9D9"/>
                          </a:solidFill>
                          <a:latin typeface="Arial"/>
                          <a:cs typeface="Arial"/>
                        </a:rPr>
                        <a:t>This PowerPoint template produces a </a:t>
                      </a:r>
                      <a:r>
                        <a:rPr lang="en-US" sz="2000" i="0" dirty="0">
                          <a:solidFill>
                            <a:srgbClr val="FFC000"/>
                          </a:solidFill>
                          <a:latin typeface="Arial"/>
                          <a:cs typeface="Arial"/>
                        </a:rPr>
                        <a:t>36"x48" </a:t>
                      </a:r>
                      <a:r>
                        <a:rPr lang="en-US" sz="20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the  </a:t>
                      </a:r>
                      <a:r>
                        <a:rPr lang="en-US" sz="2000" i="0" dirty="0">
                          <a:solidFill>
                            <a:srgbClr val="FFC000"/>
                          </a:solidFill>
                          <a:latin typeface="Arial"/>
                          <a:cs typeface="Arial"/>
                        </a:rPr>
                        <a:t>HELP DESK</a:t>
                      </a:r>
                      <a:r>
                        <a:rPr lang="en-US" sz="2000" i="0" baseline="0" dirty="0">
                          <a:solidFill>
                            <a:srgbClr val="D9D9D9"/>
                          </a:solidFill>
                          <a:latin typeface="Arial"/>
                          <a:cs typeface="Arial"/>
                        </a:rPr>
                        <a:t> </a:t>
                      </a:r>
                      <a:r>
                        <a:rPr lang="en-US" sz="2000" i="0" dirty="0">
                          <a:solidFill>
                            <a:srgbClr val="D9D9D9"/>
                          </a:solidFill>
                          <a:latin typeface="Arial"/>
                          <a:cs typeface="Arial"/>
                        </a:rPr>
                        <a:t>tab.</a:t>
                      </a:r>
                    </a:p>
                    <a:p>
                      <a:pPr defTabSz="3765639"/>
                      <a:endParaRPr lang="en-US" sz="2000" i="0" dirty="0">
                        <a:solidFill>
                          <a:srgbClr val="D9D9D9"/>
                        </a:solidFill>
                        <a:latin typeface="Arial"/>
                        <a:cs typeface="Arial"/>
                      </a:endParaRPr>
                    </a:p>
                    <a:p>
                      <a:pPr defTabSz="3765639"/>
                      <a:r>
                        <a:rPr lang="en-US" sz="2000" i="0" dirty="0">
                          <a:solidFill>
                            <a:srgbClr val="D9D9D9"/>
                          </a:solidFill>
                          <a:latin typeface="Arial"/>
                          <a:cs typeface="Arial"/>
                        </a:rPr>
                        <a:t>To print your poster using our same-day professional printing service, go online to </a:t>
                      </a:r>
                      <a:r>
                        <a:rPr lang="en-US" sz="2000" i="0" dirty="0" err="1">
                          <a:solidFill>
                            <a:srgbClr val="FFC000"/>
                          </a:solidFill>
                          <a:latin typeface="Arial"/>
                          <a:cs typeface="Arial"/>
                        </a:rPr>
                        <a:t>PosterPresentations.com</a:t>
                      </a:r>
                      <a:r>
                        <a:rPr lang="en-US" sz="2000" i="0" dirty="0">
                          <a:solidFill>
                            <a:srgbClr val="D9D9D9"/>
                          </a:solidFill>
                          <a:latin typeface="Arial"/>
                          <a:cs typeface="Arial"/>
                        </a:rPr>
                        <a:t> and click on "</a:t>
                      </a:r>
                      <a:r>
                        <a:rPr lang="en-US" sz="2000" i="0" dirty="0">
                          <a:solidFill>
                            <a:srgbClr val="FFC000"/>
                          </a:solidFill>
                          <a:latin typeface="Arial"/>
                          <a:cs typeface="Arial"/>
                        </a:rPr>
                        <a:t>Order your poster</a:t>
                      </a:r>
                      <a:r>
                        <a:rPr lang="en-US" sz="2000" i="0" dirty="0">
                          <a:solidFill>
                            <a:srgbClr val="D9D9D9"/>
                          </a:solidFill>
                          <a:latin typeface="Arial"/>
                          <a:cs typeface="Arial"/>
                        </a:rPr>
                        <a:t>".</a:t>
                      </a:r>
                      <a:endParaRPr lang="en-US" sz="2000" b="1" dirty="0">
                        <a:solidFill>
                          <a:srgbClr val="D9D9D9"/>
                        </a:solidFill>
                        <a:latin typeface="Arial"/>
                        <a:cs typeface="Arial"/>
                      </a:endParaRPr>
                    </a:p>
                  </a:txBody>
                  <a:tcPr marL="177165" marR="88583" marT="135255" marB="45085">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4508911">
                <a:tc>
                  <a:txBody>
                    <a:bodyPr/>
                    <a:lstStyle/>
                    <a:p>
                      <a:pPr algn="ctr"/>
                      <a:endParaRPr lang="en-US" sz="2000" dirty="0">
                        <a:solidFill>
                          <a:srgbClr val="1F3A4E"/>
                        </a:solidFill>
                      </a:endParaRPr>
                    </a:p>
                    <a:p>
                      <a:pPr algn="ctr"/>
                      <a:endParaRPr lang="en-US" sz="2000" dirty="0">
                        <a:solidFill>
                          <a:srgbClr val="1F3A4E"/>
                        </a:solidFill>
                      </a:endParaRPr>
                    </a:p>
                    <a:p>
                      <a:pPr algn="ctr"/>
                      <a:r>
                        <a:rPr lang="en-US" sz="2000" dirty="0">
                          <a:solidFill>
                            <a:schemeClr val="bg1"/>
                          </a:solidFill>
                          <a:latin typeface="Arial" panose="020B0604020202020204" pitchFamily="34" charset="0"/>
                          <a:cs typeface="Arial" panose="020B0604020202020204" pitchFamily="34" charset="0"/>
                        </a:rPr>
                        <a:t>This is a template for a </a:t>
                      </a:r>
                    </a:p>
                    <a:p>
                      <a:pPr algn="ctr"/>
                      <a:r>
                        <a:rPr lang="en-US" sz="2000" dirty="0">
                          <a:solidFill>
                            <a:schemeClr val="bg1"/>
                          </a:solidFill>
                          <a:latin typeface="Arial" panose="020B0604020202020204" pitchFamily="34" charset="0"/>
                          <a:cs typeface="Arial" panose="020B0604020202020204" pitchFamily="34" charset="0"/>
                        </a:rPr>
                        <a:t>presentation poster</a:t>
                      </a:r>
                      <a:br>
                        <a:rPr lang="en-US" sz="2000" dirty="0">
                          <a:solidFill>
                            <a:schemeClr val="bg1"/>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36 inches tall</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by</a:t>
                      </a:r>
                      <a:br>
                        <a:rPr lang="en-US" sz="3600" b="1" dirty="0">
                          <a:solidFill>
                            <a:srgbClr val="FFC000"/>
                          </a:solidFill>
                          <a:latin typeface="Arial" panose="020B0604020202020204" pitchFamily="34" charset="0"/>
                          <a:cs typeface="Arial" panose="020B0604020202020204" pitchFamily="34" charset="0"/>
                        </a:rPr>
                      </a:br>
                      <a:r>
                        <a:rPr lang="en-US" sz="3600" b="1" dirty="0">
                          <a:solidFill>
                            <a:srgbClr val="FFC000"/>
                          </a:solidFill>
                          <a:latin typeface="Arial" panose="020B0604020202020204" pitchFamily="34" charset="0"/>
                          <a:cs typeface="Arial" panose="020B0604020202020204" pitchFamily="34" charset="0"/>
                        </a:rPr>
                        <a:t>48 inches wide</a:t>
                      </a:r>
                      <a:br>
                        <a:rPr lang="en-US" sz="2000" dirty="0">
                          <a:solidFill>
                            <a:schemeClr val="bg1"/>
                          </a:solidFill>
                          <a:latin typeface="Arial" panose="020B0604020202020204" pitchFamily="34" charset="0"/>
                          <a:cs typeface="Arial" panose="020B0604020202020204" pitchFamily="34" charset="0"/>
                        </a:rPr>
                      </a:br>
                      <a:endParaRPr lang="en-US" sz="2000" dirty="0">
                        <a:solidFill>
                          <a:srgbClr val="1F3A4E"/>
                        </a:solidFill>
                      </a:endParaRPr>
                    </a:p>
                  </a:txBody>
                  <a:tcPr marL="88583" marR="88583" marT="45085" marB="45085">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Important: Check the template size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30 tall x 40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42 tall x 56 wide</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48 tall x 64 wide</a:t>
                      </a:r>
                    </a:p>
                  </a:txBody>
                  <a:tcPr marL="177165" marR="88583" marT="135255" marB="45085">
                    <a:solidFill>
                      <a:srgbClr val="010101"/>
                    </a:solidFill>
                  </a:tcPr>
                </a:tc>
                <a:extLst>
                  <a:ext uri="{0D108BD9-81ED-4DB2-BD59-A6C34878D82A}">
                    <a16:rowId xmlns:a16="http://schemas.microsoft.com/office/drawing/2014/main" val="10008"/>
                  </a:ext>
                </a:extLst>
              </a:tr>
              <a:tr h="4229127">
                <a:tc>
                  <a:txBody>
                    <a:bodyPr/>
                    <a:lstStyle/>
                    <a:p>
                      <a:endParaRPr lang="en-US" sz="2000" dirty="0">
                        <a:solidFill>
                          <a:srgbClr val="1F3A4E"/>
                        </a:solidFill>
                      </a:endParaRPr>
                    </a:p>
                  </a:txBody>
                  <a:tcPr marL="88583" marR="88583" marT="45085" marB="45085">
                    <a:blipFill rotWithShape="1">
                      <a:blip r:embed="rId3"/>
                      <a:stretch>
                        <a:fillRect/>
                      </a:stretch>
                    </a:blipFill>
                  </a:tcPr>
                </a:tc>
                <a:tc>
                  <a:txBody>
                    <a:bodyPr/>
                    <a:lstStyle/>
                    <a:p>
                      <a:pPr algn="l"/>
                      <a:r>
                        <a:rPr lang="en-US" sz="2400" b="1" baseline="0" dirty="0">
                          <a:solidFill>
                            <a:srgbClr val="FFC000"/>
                          </a:solidFill>
                          <a:latin typeface="Arial" panose="020B0604020202020204" pitchFamily="34" charset="0"/>
                          <a:cs typeface="Arial" panose="020B0604020202020204" pitchFamily="34" charset="0"/>
                        </a:rPr>
                        <a:t>How to </a:t>
                      </a:r>
                      <a:r>
                        <a:rPr lang="en-US" sz="3900" b="1" baseline="0" dirty="0">
                          <a:solidFill>
                            <a:srgbClr val="FFC000"/>
                          </a:solidFill>
                          <a:latin typeface="Arial" panose="020B0604020202020204" pitchFamily="34" charset="0"/>
                          <a:cs typeface="Arial" panose="020B0604020202020204" pitchFamily="34" charset="0"/>
                        </a:rPr>
                        <a:t>Zoom in </a:t>
                      </a:r>
                      <a:r>
                        <a:rPr lang="en-US" sz="2400" b="1" baseline="0" dirty="0">
                          <a:solidFill>
                            <a:srgbClr val="FFC000"/>
                          </a:solidFill>
                          <a:latin typeface="Arial" panose="020B0604020202020204" pitchFamily="34" charset="0"/>
                          <a:cs typeface="Arial" panose="020B0604020202020204" pitchFamily="34" charset="0"/>
                        </a:rPr>
                        <a:t>and </a:t>
                      </a:r>
                      <a:r>
                        <a:rPr lang="en-US" sz="1800" b="1" baseline="0" dirty="0">
                          <a:solidFill>
                            <a:srgbClr val="FFC000"/>
                          </a:solidFill>
                          <a:latin typeface="Arial" panose="020B0604020202020204" pitchFamily="34" charset="0"/>
                          <a:cs typeface="Arial" panose="020B0604020202020204" pitchFamily="34" charset="0"/>
                        </a:rPr>
                        <a:t>out</a:t>
                      </a:r>
                      <a:endParaRPr lang="en-US" sz="2400" b="1" baseline="0" dirty="0">
                        <a:solidFill>
                          <a:srgbClr val="FFC000"/>
                        </a:solidFill>
                        <a:latin typeface="Arial" panose="020B0604020202020204" pitchFamily="34" charset="0"/>
                        <a:cs typeface="Arial" panose="020B0604020202020204" pitchFamily="34" charset="0"/>
                      </a:endParaRPr>
                    </a:p>
                    <a:p>
                      <a:pPr algn="l"/>
                      <a:r>
                        <a:rPr lang="en-US" sz="20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1. </a:t>
                      </a:r>
                      <a:r>
                        <a:rPr lang="en-US" sz="20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2000" b="0" baseline="0" dirty="0">
                          <a:solidFill>
                            <a:srgbClr val="D9D9D9"/>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2. </a:t>
                      </a:r>
                      <a:r>
                        <a:rPr lang="en-US" sz="20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77165" marR="88583" marT="135255" marB="45085">
                    <a:solidFill>
                      <a:srgbClr val="010101"/>
                    </a:solidFill>
                  </a:tcPr>
                </a:tc>
                <a:extLst>
                  <a:ext uri="{0D108BD9-81ED-4DB2-BD59-A6C34878D82A}">
                    <a16:rowId xmlns:a16="http://schemas.microsoft.com/office/drawing/2014/main" val="10001"/>
                  </a:ext>
                </a:extLst>
              </a:tr>
              <a:tr h="1775519">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2400" b="1" baseline="0" dirty="0">
                          <a:solidFill>
                            <a:srgbClr val="FFC000"/>
                          </a:solidFill>
                          <a:latin typeface="Arial" panose="020B0604020202020204" pitchFamily="34" charset="0"/>
                          <a:cs typeface="Arial" panose="020B0604020202020204" pitchFamily="34" charset="0"/>
                        </a:rPr>
                        <a:t>Ruler and Guides</a:t>
                      </a:r>
                      <a:br>
                        <a:rPr lang="en-US" sz="2000" b="0" baseline="0" dirty="0">
                          <a:solidFill>
                            <a:srgbClr val="FFC000"/>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marL="88583" marR="88583" marT="45085" marB="45085">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3771223">
                <a:tc>
                  <a:txBody>
                    <a:bodyPr/>
                    <a:lstStyle/>
                    <a:p>
                      <a:endParaRPr lang="en-US" sz="2000" dirty="0">
                        <a:solidFill>
                          <a:srgbClr val="1F3A4E"/>
                        </a:solidFill>
                      </a:endParaRPr>
                    </a:p>
                  </a:txBody>
                  <a:tcPr marL="88583" marR="88583" marT="45085" marB="45085">
                    <a:blipFill rotWithShape="1">
                      <a:blip r:embed="rId4"/>
                      <a:stretch>
                        <a:fillRect/>
                      </a:stretch>
                    </a:blipFill>
                  </a:tcPr>
                </a:tc>
                <a:tc>
                  <a:txBody>
                    <a:bodyPr/>
                    <a:lstStyle/>
                    <a:p>
                      <a:pPr marL="0" lvl="1" indent="0" algn="l" defTabSz="114300"/>
                      <a:r>
                        <a:rPr lang="en-US" sz="2400" b="1" baseline="0" dirty="0">
                          <a:solidFill>
                            <a:srgbClr val="FFC000"/>
                          </a:solidFill>
                          <a:latin typeface="Arial" panose="020B0604020202020204" pitchFamily="34" charset="0"/>
                          <a:cs typeface="Arial" panose="020B0604020202020204" pitchFamily="34" charset="0"/>
                        </a:rPr>
                        <a:t>Headers and text containers</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2000" b="0" baseline="0" dirty="0">
                          <a:solidFill>
                            <a:schemeClr val="bg1"/>
                          </a:solidFill>
                          <a:latin typeface="Arial" panose="020B0604020202020204" pitchFamily="34" charset="0"/>
                          <a:cs typeface="Arial" panose="020B0604020202020204" pitchFamily="34" charset="0"/>
                        </a:rPr>
                      </a:br>
                      <a:r>
                        <a:rPr lang="en-US" sz="2000" b="0" baseline="0" dirty="0">
                          <a:solidFill>
                            <a:srgbClr val="FFC000"/>
                          </a:solidFill>
                          <a:latin typeface="Arial" panose="020B0604020202020204" pitchFamily="34" charset="0"/>
                          <a:cs typeface="Arial" panose="020B0604020202020204" pitchFamily="34" charset="0"/>
                        </a:rPr>
                        <a:t>-</a:t>
                      </a:r>
                      <a:r>
                        <a:rPr lang="en-US" sz="2000" b="0" baseline="0" dirty="0">
                          <a:solidFill>
                            <a:schemeClr val="bg1"/>
                          </a:solidFill>
                          <a:latin typeface="Arial" panose="020B0604020202020204" pitchFamily="34" charset="0"/>
                          <a:cs typeface="Arial" panose="020B0604020202020204" pitchFamily="34" charset="0"/>
                        </a:rPr>
                        <a:t> </a:t>
                      </a:r>
                      <a:r>
                        <a:rPr lang="en-US" sz="20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77165" marR="88583" marT="135255" marB="45085">
                    <a:solidFill>
                      <a:srgbClr val="010101"/>
                    </a:solidFill>
                  </a:tcPr>
                </a:tc>
                <a:extLst>
                  <a:ext uri="{0D108BD9-81ED-4DB2-BD59-A6C34878D82A}">
                    <a16:rowId xmlns:a16="http://schemas.microsoft.com/office/drawing/2014/main" val="10003"/>
                  </a:ext>
                </a:extLst>
              </a:tr>
              <a:tr h="3470258">
                <a:tc gridSpan="2">
                  <a:txBody>
                    <a:bodyPr/>
                    <a:lstStyle/>
                    <a:p>
                      <a:r>
                        <a:rPr lang="en-US" sz="2400" b="1" dirty="0">
                          <a:solidFill>
                            <a:srgbClr val="FFC000"/>
                          </a:solidFill>
                          <a:latin typeface="Arial" panose="020B0604020202020204" pitchFamily="34" charset="0"/>
                          <a:cs typeface="Arial" panose="020B0604020202020204" pitchFamily="34" charset="0"/>
                        </a:rPr>
                        <a:t>Adding content to the poster</a:t>
                      </a:r>
                    </a:p>
                    <a:p>
                      <a:r>
                        <a:rPr lang="en-US" sz="20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20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2000" dirty="0">
                        <a:solidFill>
                          <a:srgbClr val="D9D9D9"/>
                        </a:solidFill>
                        <a:latin typeface="Arial" panose="020B0604020202020204" pitchFamily="34" charset="0"/>
                        <a:cs typeface="Arial" panose="020B0604020202020204" pitchFamily="34" charset="0"/>
                      </a:endParaRPr>
                    </a:p>
                  </a:txBody>
                  <a:tcPr marL="88583" marR="88583" marT="45085" marB="45085">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234463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77165" marR="88583" marT="135255" marB="45085">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2261320">
                <a:tc gridSpan="2">
                  <a:txBody>
                    <a:bodyPr/>
                    <a:lstStyle/>
                    <a:p>
                      <a:endParaRPr lang="en-US" sz="2000" dirty="0">
                        <a:solidFill>
                          <a:schemeClr val="bg1"/>
                        </a:solidFill>
                        <a:latin typeface="Arial" panose="020B0604020202020204" pitchFamily="34" charset="0"/>
                        <a:cs typeface="Arial" panose="020B0604020202020204" pitchFamily="34" charset="0"/>
                      </a:endParaRPr>
                    </a:p>
                  </a:txBody>
                  <a:tcPr marL="177165" marR="88583" marT="135255" marB="45085">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1262495">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4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2000" noProof="0" dirty="0">
                          <a:solidFill>
                            <a:srgbClr val="D9D9D9"/>
                          </a:solidFill>
                          <a:latin typeface="Arial"/>
                          <a:cs typeface="Arial"/>
                        </a:rPr>
                        <a:t>Zoom in and look at your images at 100%-200% magnification. If they look clear, they will print well. </a:t>
                      </a:r>
                    </a:p>
                  </a:txBody>
                  <a:tcPr marL="177165" marR="88583" marT="135255" marB="45085">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3143002">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000" noProof="0" dirty="0">
                        <a:solidFill>
                          <a:schemeClr val="bg1"/>
                        </a:solidFill>
                        <a:latin typeface="Arial"/>
                        <a:cs typeface="Arial"/>
                      </a:endParaRPr>
                    </a:p>
                  </a:txBody>
                  <a:tcPr marL="177165" marR="88583" marT="135255" marB="45085">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pSp>
        <p:nvGrpSpPr>
          <p:cNvPr id="10" name="Group 9">
            <a:extLst>
              <a:ext uri="{FF2B5EF4-FFF2-40B4-BE49-F238E27FC236}">
                <a16:creationId xmlns:a16="http://schemas.microsoft.com/office/drawing/2014/main" id="{62BB6AD9-A529-034D-88F1-1A9EB71824A1}"/>
              </a:ext>
            </a:extLst>
          </p:cNvPr>
          <p:cNvGrpSpPr/>
          <p:nvPr userDrawn="1"/>
        </p:nvGrpSpPr>
        <p:grpSpPr>
          <a:xfrm>
            <a:off x="-118965" y="-101453"/>
            <a:ext cx="42728253" cy="32615695"/>
            <a:chOff x="-122803" y="-102882"/>
            <a:chExt cx="44106584" cy="33075071"/>
          </a:xfrm>
        </p:grpSpPr>
        <p:sp>
          <p:nvSpPr>
            <p:cNvPr id="11" name="Freeform 10">
              <a:extLst>
                <a:ext uri="{FF2B5EF4-FFF2-40B4-BE49-F238E27FC236}">
                  <a16:creationId xmlns:a16="http://schemas.microsoft.com/office/drawing/2014/main" id="{BC5F27CA-B918-274A-95A3-B3E0C481B088}"/>
                </a:ext>
              </a:extLst>
            </p:cNvPr>
            <p:cNvSpPr/>
            <p:nvPr userDrawn="1"/>
          </p:nvSpPr>
          <p:spPr>
            <a:xfrm>
              <a:off x="-51142" y="-84749"/>
              <a:ext cx="44034923" cy="3305693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79000">
                  <a:schemeClr val="accent1">
                    <a:lumMod val="40000"/>
                    <a:lumOff val="60000"/>
                  </a:schemeClr>
                </a:gs>
                <a:gs pos="13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dirty="0"/>
            </a:p>
          </p:txBody>
        </p:sp>
        <p:sp>
          <p:nvSpPr>
            <p:cNvPr id="12" name="Freeform 11">
              <a:extLst>
                <a:ext uri="{FF2B5EF4-FFF2-40B4-BE49-F238E27FC236}">
                  <a16:creationId xmlns:a16="http://schemas.microsoft.com/office/drawing/2014/main" id="{F458A4B9-B10D-A946-BE0D-F69C9E2BC790}"/>
                </a:ext>
              </a:extLst>
            </p:cNvPr>
            <p:cNvSpPr/>
            <p:nvPr userDrawn="1"/>
          </p:nvSpPr>
          <p:spPr>
            <a:xfrm flipH="1" flipV="1">
              <a:off x="-51143" y="-84749"/>
              <a:ext cx="44034921" cy="33039928"/>
            </a:xfrm>
            <a:custGeom>
              <a:avLst/>
              <a:gdLst>
                <a:gd name="connsiteX0" fmla="*/ 0 w 44005500"/>
                <a:gd name="connsiteY0" fmla="*/ 0 h 32956500"/>
                <a:gd name="connsiteX1" fmla="*/ 44005500 w 44005500"/>
                <a:gd name="connsiteY1" fmla="*/ 32956500 h 32956500"/>
                <a:gd name="connsiteX2" fmla="*/ 38100 w 44005500"/>
                <a:gd name="connsiteY2" fmla="*/ 32918400 h 32956500"/>
                <a:gd name="connsiteX3" fmla="*/ 0 w 44005500"/>
                <a:gd name="connsiteY3" fmla="*/ 0 h 32956500"/>
              </a:gdLst>
              <a:ahLst/>
              <a:cxnLst>
                <a:cxn ang="0">
                  <a:pos x="connsiteX0" y="connsiteY0"/>
                </a:cxn>
                <a:cxn ang="0">
                  <a:pos x="connsiteX1" y="connsiteY1"/>
                </a:cxn>
                <a:cxn ang="0">
                  <a:pos x="connsiteX2" y="connsiteY2"/>
                </a:cxn>
                <a:cxn ang="0">
                  <a:pos x="connsiteX3" y="connsiteY3"/>
                </a:cxn>
              </a:cxnLst>
              <a:rect l="l" t="t" r="r" b="b"/>
              <a:pathLst>
                <a:path w="44005500" h="32956500">
                  <a:moveTo>
                    <a:pt x="0" y="0"/>
                  </a:moveTo>
                  <a:lnTo>
                    <a:pt x="44005500" y="32956500"/>
                  </a:lnTo>
                  <a:lnTo>
                    <a:pt x="38100" y="32918400"/>
                  </a:lnTo>
                  <a:lnTo>
                    <a:pt x="0" y="0"/>
                  </a:lnTo>
                  <a:close/>
                </a:path>
              </a:pathLst>
            </a:custGeom>
            <a:gradFill>
              <a:gsLst>
                <a:gs pos="41000">
                  <a:schemeClr val="bg2"/>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13" name="Freeform 12">
              <a:extLst>
                <a:ext uri="{FF2B5EF4-FFF2-40B4-BE49-F238E27FC236}">
                  <a16:creationId xmlns:a16="http://schemas.microsoft.com/office/drawing/2014/main" id="{51DE6070-016F-FC43-9412-BF4844CCDDCD}"/>
                </a:ext>
              </a:extLst>
            </p:cNvPr>
            <p:cNvSpPr/>
            <p:nvPr userDrawn="1"/>
          </p:nvSpPr>
          <p:spPr>
            <a:xfrm>
              <a:off x="-122803" y="-102882"/>
              <a:ext cx="44106584" cy="33075071"/>
            </a:xfrm>
            <a:custGeom>
              <a:avLst/>
              <a:gdLst>
                <a:gd name="connsiteX0" fmla="*/ 36576 w 39026592"/>
                <a:gd name="connsiteY0" fmla="*/ 0 h 30614112"/>
                <a:gd name="connsiteX1" fmla="*/ 15837408 w 39026592"/>
                <a:gd name="connsiteY1" fmla="*/ 30614112 h 30614112"/>
                <a:gd name="connsiteX2" fmla="*/ 39026592 w 39026592"/>
                <a:gd name="connsiteY2" fmla="*/ 13350240 h 30614112"/>
                <a:gd name="connsiteX3" fmla="*/ 0 w 39026592"/>
                <a:gd name="connsiteY3" fmla="*/ 73152 h 30614112"/>
                <a:gd name="connsiteX4" fmla="*/ 109728 w 39026592"/>
                <a:gd name="connsiteY4" fmla="*/ 146304 h 30614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26592" h="30614112">
                  <a:moveTo>
                    <a:pt x="36576" y="0"/>
                  </a:moveTo>
                  <a:lnTo>
                    <a:pt x="15837408" y="30614112"/>
                  </a:lnTo>
                  <a:lnTo>
                    <a:pt x="39026592" y="13350240"/>
                  </a:lnTo>
                  <a:lnTo>
                    <a:pt x="0" y="73152"/>
                  </a:lnTo>
                  <a:lnTo>
                    <a:pt x="109728" y="146304"/>
                  </a:lnTo>
                </a:path>
              </a:pathLst>
            </a:custGeom>
            <a:gradFill flip="none" rotWithShape="1">
              <a:gsLst>
                <a:gs pos="0">
                  <a:schemeClr val="bg1"/>
                </a:gs>
                <a:gs pos="76000">
                  <a:schemeClr val="accent1">
                    <a:lumMod val="30000"/>
                    <a:lumOff val="70000"/>
                    <a:alpha val="0"/>
                  </a:schemeClr>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132"/>
            </a:p>
          </p:txBody>
        </p:sp>
        <p:sp>
          <p:nvSpPr>
            <p:cNvPr id="14" name="Text Box 14">
              <a:extLst>
                <a:ext uri="{FF2B5EF4-FFF2-40B4-BE49-F238E27FC236}">
                  <a16:creationId xmlns:a16="http://schemas.microsoft.com/office/drawing/2014/main" id="{3328090C-37B0-484B-8744-51E482BDFD8F}"/>
                </a:ext>
              </a:extLst>
            </p:cNvPr>
            <p:cNvSpPr txBox="1">
              <a:spLocks noChangeArrowheads="1"/>
            </p:cNvSpPr>
            <p:nvPr userDrawn="1"/>
          </p:nvSpPr>
          <p:spPr bwMode="auto">
            <a:xfrm>
              <a:off x="1603881" y="32173892"/>
              <a:ext cx="2514600" cy="361442"/>
            </a:xfrm>
            <a:prstGeom prst="rect">
              <a:avLst/>
            </a:prstGeom>
            <a:noFill/>
            <a:ln w="9525">
              <a:noFill/>
              <a:miter lim="800000"/>
              <a:headEnd/>
              <a:tailEnd/>
            </a:ln>
            <a:effectLst/>
          </p:spPr>
          <p:txBody>
            <a:bodyPr lIns="91263" tIns="45623" rIns="91263" bIns="45623">
              <a:spAutoFit/>
            </a:bodyPr>
            <a:lstStyle/>
            <a:p>
              <a:pPr eaLnBrk="0" hangingPunct="0">
                <a:lnSpc>
                  <a:spcPct val="65000"/>
                </a:lnSpc>
                <a:spcBef>
                  <a:spcPct val="50000"/>
                </a:spcBef>
                <a:defRPr/>
              </a:pPr>
              <a:r>
                <a:rPr lang="en-US" sz="678" b="1" dirty="0">
                  <a:solidFill>
                    <a:schemeClr val="bg1">
                      <a:lumMod val="75000"/>
                    </a:schemeClr>
                  </a:solidFill>
                  <a:latin typeface="Arial" charset="0"/>
                </a:rPr>
                <a:t>RESEARCH POSTER PRESENTATION DESIGN © 2019</a:t>
              </a:r>
            </a:p>
            <a:p>
              <a:pPr eaLnBrk="0" hangingPunct="0">
                <a:lnSpc>
                  <a:spcPct val="65000"/>
                </a:lnSpc>
                <a:spcBef>
                  <a:spcPct val="50000"/>
                </a:spcBef>
                <a:defRPr/>
              </a:pPr>
              <a:r>
                <a:rPr lang="en-US" sz="1066" b="1" dirty="0">
                  <a:solidFill>
                    <a:schemeClr val="bg1">
                      <a:lumMod val="75000"/>
                    </a:schemeClr>
                  </a:solidFill>
                  <a:latin typeface="Arial" charset="0"/>
                </a:rPr>
                <a:t>www.PosterPresentations.com</a:t>
              </a:r>
            </a:p>
          </p:txBody>
        </p:sp>
      </p:grpSp>
      <p:graphicFrame>
        <p:nvGraphicFramePr>
          <p:cNvPr id="15" name="Table 14">
            <a:extLst>
              <a:ext uri="{FF2B5EF4-FFF2-40B4-BE49-F238E27FC236}">
                <a16:creationId xmlns:a16="http://schemas.microsoft.com/office/drawing/2014/main" id="{A5E11BB9-B60F-7545-8807-6EB6CC43735B}"/>
              </a:ext>
            </a:extLst>
          </p:cNvPr>
          <p:cNvGraphicFramePr>
            <a:graphicFrameLocks noGrp="1"/>
          </p:cNvGraphicFramePr>
          <p:nvPr userDrawn="1">
            <p:extLst>
              <p:ext uri="{D42A27DB-BD31-4B8C-83A1-F6EECF244321}">
                <p14:modId xmlns:p14="http://schemas.microsoft.com/office/powerpoint/2010/main" val="939659221"/>
              </p:ext>
            </p:extLst>
          </p:nvPr>
        </p:nvGraphicFramePr>
        <p:xfrm>
          <a:off x="43298503" y="-83572"/>
          <a:ext cx="9135494" cy="32615693"/>
        </p:xfrm>
        <a:graphic>
          <a:graphicData uri="http://schemas.openxmlformats.org/drawingml/2006/table">
            <a:tbl>
              <a:tblPr firstRow="1" bandRow="1">
                <a:tableStyleId>{5C22544A-7EE6-4342-B048-85BDC9FD1C3A}</a:tableStyleId>
              </a:tblPr>
              <a:tblGrid>
                <a:gridCol w="3239340">
                  <a:extLst>
                    <a:ext uri="{9D8B030D-6E8A-4147-A177-3AD203B41FA5}">
                      <a16:colId xmlns:a16="http://schemas.microsoft.com/office/drawing/2014/main" val="20000"/>
                    </a:ext>
                  </a:extLst>
                </a:gridCol>
                <a:gridCol w="1338385">
                  <a:extLst>
                    <a:ext uri="{9D8B030D-6E8A-4147-A177-3AD203B41FA5}">
                      <a16:colId xmlns:a16="http://schemas.microsoft.com/office/drawing/2014/main" val="997673227"/>
                    </a:ext>
                  </a:extLst>
                </a:gridCol>
                <a:gridCol w="4557769">
                  <a:extLst>
                    <a:ext uri="{9D8B030D-6E8A-4147-A177-3AD203B41FA5}">
                      <a16:colId xmlns:a16="http://schemas.microsoft.com/office/drawing/2014/main" val="4164475170"/>
                    </a:ext>
                  </a:extLst>
                </a:gridCol>
              </a:tblGrid>
              <a:tr h="1732037">
                <a:tc gridSpan="3">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3900" b="0" spc="600" dirty="0">
                          <a:solidFill>
                            <a:srgbClr val="1F3A4E"/>
                          </a:solidFill>
                          <a:latin typeface="Arial Black" panose="020B0A04020102020204" pitchFamily="34" charset="0"/>
                        </a:rPr>
                        <a:t>QUICK START GUIDE</a:t>
                      </a:r>
                      <a:br>
                        <a:rPr lang="en-US" sz="3900" b="0" spc="600" dirty="0">
                          <a:solidFill>
                            <a:srgbClr val="1F3A4E"/>
                          </a:solidFill>
                          <a:latin typeface="Arial Black" panose="020B0A04020102020204" pitchFamily="34" charset="0"/>
                        </a:rPr>
                      </a:br>
                      <a:r>
                        <a:rPr lang="en-US" sz="3200" b="1" spc="0" dirty="0">
                          <a:solidFill>
                            <a:srgbClr val="FF0000"/>
                          </a:solidFill>
                          <a:latin typeface="Trebuchet MS" pitchFamily="34" charset="0"/>
                        </a:rPr>
                        <a:t>(THIS SIDEBAR WILL NOT PRINT)</a:t>
                      </a:r>
                      <a:endParaRPr lang="en-US" sz="3900" b="1" spc="600" dirty="0">
                        <a:solidFill>
                          <a:schemeClr val="bg1"/>
                        </a:solidFill>
                        <a:latin typeface="Trebuchet MS" pitchFamily="34" charset="0"/>
                      </a:endParaRPr>
                    </a:p>
                  </a:txBody>
                  <a:tcPr marL="177165" marR="88583" marT="135255" marB="45085">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485836">
                <a:tc gridSpan="3">
                  <a:txBody>
                    <a:bodyPr/>
                    <a:lstStyle/>
                    <a:p>
                      <a:pPr algn="l"/>
                      <a:r>
                        <a:rPr lang="en-US" sz="28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2400" dirty="0">
                          <a:solidFill>
                            <a:srgbClr val="FFC000"/>
                          </a:solidFill>
                          <a:hlinkClick r:id="rId7">
                            <a:extLst>
                              <a:ext uri="{A12FA001-AC4F-418D-AE19-62706E023703}">
                                <ahyp:hlinkClr xmlns:ahyp="http://schemas.microsoft.com/office/drawing/2018/hyperlinkcolor" val="tx"/>
                              </a:ext>
                            </a:extLst>
                          </a:hlinkClick>
                        </a:rPr>
                        <a:t>https://www.posterpresentations.com/how-to-change-the-research-poster-template-colors.html</a:t>
                      </a:r>
                      <a:endParaRPr lang="en-US" sz="2400" dirty="0">
                        <a:solidFill>
                          <a:srgbClr val="FFC000"/>
                        </a:solidFill>
                      </a:endParaRP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24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24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77165" marR="88583" marT="135255" marB="45085">
                    <a:solidFill>
                      <a:schemeClr val="tx1"/>
                    </a:solidFill>
                  </a:tcPr>
                </a:tc>
                <a:tc hMerge="1">
                  <a:txBody>
                    <a:bodyPr/>
                    <a:lstStyle/>
                    <a:p>
                      <a:endParaRPr lang="en-US" sz="2400" dirty="0">
                        <a:solidFill>
                          <a:srgbClr val="1F3A4E"/>
                        </a:solidFill>
                      </a:endParaRPr>
                    </a:p>
                  </a:txBody>
                  <a:tcPr marL="182880" marT="137160">
                    <a:blipFill rotWithShape="1">
                      <a:blip r:embed="rId8"/>
                      <a:stretch>
                        <a:fillRect/>
                      </a:stretch>
                    </a:blipFill>
                  </a:tcPr>
                </a:tc>
                <a:tc hMerge="1">
                  <a:txBody>
                    <a:bodyPr/>
                    <a:lstStyle/>
                    <a:p>
                      <a:endParaRPr lang="en-US"/>
                    </a:p>
                  </a:txBody>
                  <a:tcPr/>
                </a:tc>
                <a:extLst>
                  <a:ext uri="{0D108BD9-81ED-4DB2-BD59-A6C34878D82A}">
                    <a16:rowId xmlns:a16="http://schemas.microsoft.com/office/drawing/2014/main" val="10001"/>
                  </a:ext>
                </a:extLst>
              </a:tr>
              <a:tr h="3616778">
                <a:tc gridSpan="3">
                  <a:txBody>
                    <a:bodyPr/>
                    <a:lstStyle/>
                    <a:p>
                      <a:r>
                        <a:rPr lang="en-US" sz="2800" b="1" dirty="0">
                          <a:solidFill>
                            <a:srgbClr val="FFC000"/>
                          </a:solidFill>
                          <a:latin typeface="Arial" panose="020B0604020202020204" pitchFamily="34" charset="0"/>
                          <a:cs typeface="Arial" panose="020B0604020202020204" pitchFamily="34" charset="0"/>
                        </a:rPr>
                        <a:t>How to change the column layout configuration</a:t>
                      </a:r>
                    </a:p>
                    <a:p>
                      <a:r>
                        <a:rPr lang="en-US" sz="24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2400" dirty="0">
                          <a:solidFill>
                            <a:srgbClr val="D9D9D9"/>
                          </a:solidFill>
                          <a:latin typeface="Arial" panose="020B0604020202020204" pitchFamily="34" charset="0"/>
                          <a:cs typeface="Arial" panose="020B0604020202020204" pitchFamily="34" charset="0"/>
                        </a:rPr>
                        <a:t>You can see a tutorial here: </a:t>
                      </a:r>
                      <a:r>
                        <a:rPr lang="en-US" sz="2400" u="sng" dirty="0">
                          <a:solidFill>
                            <a:srgbClr val="FFC000"/>
                          </a:solidFill>
                          <a:latin typeface="Arial" panose="020B0604020202020204" pitchFamily="34" charset="0"/>
                          <a:cs typeface="Arial" panose="020B0604020202020204" pitchFamily="34" charset="0"/>
                        </a:rPr>
                        <a:t>https://</a:t>
                      </a:r>
                      <a:r>
                        <a:rPr lang="en-US" sz="2400" u="sng" dirty="0" err="1">
                          <a:solidFill>
                            <a:srgbClr val="FFC000"/>
                          </a:solidFill>
                          <a:latin typeface="Arial" panose="020B0604020202020204" pitchFamily="34" charset="0"/>
                          <a:cs typeface="Arial" panose="020B0604020202020204" pitchFamily="34" charset="0"/>
                        </a:rPr>
                        <a:t>www.posterpresentations.com</a:t>
                      </a:r>
                      <a:r>
                        <a:rPr lang="en-US" sz="2400" u="sng" dirty="0">
                          <a:solidFill>
                            <a:srgbClr val="FFC000"/>
                          </a:solidFill>
                          <a:latin typeface="Arial" panose="020B0604020202020204" pitchFamily="34" charset="0"/>
                          <a:cs typeface="Arial" panose="020B0604020202020204" pitchFamily="34" charset="0"/>
                        </a:rPr>
                        <a:t>/how-to-change-the-column-</a:t>
                      </a:r>
                      <a:r>
                        <a:rPr lang="en-US" sz="2400" u="sng" dirty="0" err="1">
                          <a:solidFill>
                            <a:srgbClr val="FFC000"/>
                          </a:solidFill>
                          <a:latin typeface="Arial" panose="020B0604020202020204" pitchFamily="34" charset="0"/>
                          <a:cs typeface="Arial" panose="020B0604020202020204" pitchFamily="34" charset="0"/>
                        </a:rPr>
                        <a:t>configuration.html</a:t>
                      </a:r>
                      <a:endParaRPr lang="en-US" sz="8200" u="sng" dirty="0">
                        <a:solidFill>
                          <a:srgbClr val="FFC000"/>
                        </a:solidFill>
                      </a:endParaRPr>
                    </a:p>
                  </a:txBody>
                  <a:tcPr marL="177165" marR="88583" marT="135255" marB="45085">
                    <a:solidFill>
                      <a:schemeClr val="tx1"/>
                    </a:solidFill>
                  </a:tcPr>
                </a:tc>
                <a:tc hMerge="1">
                  <a:txBody>
                    <a:bodyPr/>
                    <a:lstStyle/>
                    <a:p>
                      <a:endParaRPr lang="en-US" sz="2400" dirty="0">
                        <a:solidFill>
                          <a:srgbClr val="1F3A4E"/>
                        </a:solidFill>
                      </a:endParaRPr>
                    </a:p>
                  </a:txBody>
                  <a:tcPr marL="182880" marT="137160">
                    <a:blipFill rotWithShape="1">
                      <a:blip r:embed="rId9"/>
                      <a:stretch>
                        <a:fillRect/>
                      </a:stretch>
                    </a:blip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5105170">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77165" marR="88583" marT="135255" marB="45085">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panose="020B0604020202020204" pitchFamily="34" charset="0"/>
                          <a:cs typeface="Arial" panose="020B0604020202020204" pitchFamily="34" charset="0"/>
                        </a:rPr>
                        <a:t>The Quick Start</a:t>
                      </a:r>
                      <a:r>
                        <a:rPr lang="en-US" sz="2400" baseline="0" noProof="0" dirty="0">
                          <a:solidFill>
                            <a:srgbClr val="D9D9D9"/>
                          </a:solidFill>
                          <a:latin typeface="Arial" panose="020B0604020202020204" pitchFamily="34" charset="0"/>
                          <a:cs typeface="Arial" panose="020B0604020202020204" pitchFamily="34" charset="0"/>
                        </a:rPr>
                        <a:t> Guides</a:t>
                      </a:r>
                      <a:r>
                        <a:rPr lang="en-US" sz="2400" noProof="0" dirty="0">
                          <a:solidFill>
                            <a:srgbClr val="D9D9D9"/>
                          </a:solidFill>
                          <a:latin typeface="Arial" panose="020B0604020202020204" pitchFamily="34" charset="0"/>
                          <a:cs typeface="Arial" panose="020B0604020202020204" pitchFamily="34" charset="0"/>
                        </a:rPr>
                        <a:t> </a:t>
                      </a:r>
                      <a:r>
                        <a:rPr lang="en-US" sz="2400" u="sng" noProof="0" dirty="0">
                          <a:solidFill>
                            <a:srgbClr val="D9D9D9"/>
                          </a:solidFill>
                          <a:latin typeface="Arial" panose="020B0604020202020204" pitchFamily="34" charset="0"/>
                          <a:cs typeface="Arial" panose="020B0604020202020204" pitchFamily="34" charset="0"/>
                        </a:rPr>
                        <a:t>are outside the template’s printable area</a:t>
                      </a:r>
                      <a:r>
                        <a:rPr lang="en-US" sz="2400" noProof="0" dirty="0">
                          <a:solidFill>
                            <a:srgbClr val="D9D9D9"/>
                          </a:solidFill>
                          <a:latin typeface="Arial" panose="020B0604020202020204" pitchFamily="34" charset="0"/>
                          <a:cs typeface="Arial" panose="020B0604020202020204" pitchFamily="34" charset="0"/>
                        </a:rPr>
                        <a:t> and they will not be on the printed poster</a:t>
                      </a:r>
                      <a:r>
                        <a:rPr lang="en-US" sz="24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baseline="0" noProof="0" dirty="0">
                          <a:solidFill>
                            <a:srgbClr val="D9D9D9"/>
                          </a:solidFill>
                          <a:latin typeface="Arial" panose="020B0604020202020204" pitchFamily="34" charset="0"/>
                          <a:cs typeface="Arial" panose="020B0604020202020204" pitchFamily="34" charset="0"/>
                        </a:rPr>
                        <a:t>To hide the guides click on the </a:t>
                      </a:r>
                      <a:r>
                        <a:rPr lang="en-US" sz="2400" b="1" baseline="0" noProof="0" dirty="0">
                          <a:solidFill>
                            <a:srgbClr val="D9D9D9"/>
                          </a:solidFill>
                          <a:latin typeface="Arial" panose="020B0604020202020204" pitchFamily="34" charset="0"/>
                          <a:cs typeface="Arial" panose="020B0604020202020204" pitchFamily="34" charset="0"/>
                        </a:rPr>
                        <a:t>Home</a:t>
                      </a:r>
                      <a:r>
                        <a:rPr lang="en-US" sz="24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2400" b="1"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2400" b="1" baseline="0" noProof="0" dirty="0">
                          <a:solidFill>
                            <a:srgbClr val="D9D9D9"/>
                          </a:solidFill>
                          <a:latin typeface="Arial" panose="020B0604020202020204" pitchFamily="34" charset="0"/>
                          <a:cs typeface="Arial" panose="020B0604020202020204" pitchFamily="34" charset="0"/>
                        </a:rPr>
                        <a:t>Without Guides </a:t>
                      </a:r>
                      <a:r>
                        <a:rPr lang="en-US" sz="2400" b="0" baseline="0" noProof="0" dirty="0">
                          <a:solidFill>
                            <a:srgbClr val="D9D9D9"/>
                          </a:solidFill>
                          <a:latin typeface="Arial" panose="020B0604020202020204" pitchFamily="34" charset="0"/>
                          <a:cs typeface="Arial" panose="020B0604020202020204" pitchFamily="34" charset="0"/>
                        </a:rPr>
                        <a:t>layout</a:t>
                      </a:r>
                      <a:r>
                        <a:rPr lang="en-US" sz="2400" baseline="0" noProof="0" dirty="0">
                          <a:solidFill>
                            <a:srgbClr val="D9D9D9"/>
                          </a:solidFill>
                          <a:latin typeface="Arial" panose="020B0604020202020204" pitchFamily="34" charset="0"/>
                          <a:cs typeface="Arial" panose="020B0604020202020204" pitchFamily="34" charset="0"/>
                        </a:rPr>
                        <a:t>.</a:t>
                      </a:r>
                      <a:endParaRPr lang="en-US" sz="24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77165" marR="88583" marT="135255" marB="45085">
                    <a:solidFill>
                      <a:srgbClr val="010101"/>
                    </a:solidFill>
                  </a:tcPr>
                </a:tc>
                <a:extLst>
                  <a:ext uri="{0D108BD9-81ED-4DB2-BD59-A6C34878D82A}">
                    <a16:rowId xmlns:a16="http://schemas.microsoft.com/office/drawing/2014/main" val="10005"/>
                  </a:ext>
                </a:extLst>
              </a:tr>
              <a:tr h="2848211">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400" noProof="0" dirty="0">
                        <a:solidFill>
                          <a:srgbClr val="D9D9D9"/>
                        </a:solidFill>
                        <a:latin typeface="Arial" panose="020B0604020202020204" pitchFamily="34" charset="0"/>
                        <a:cs typeface="Arial" panose="020B0604020202020204" pitchFamily="34" charset="0"/>
                      </a:endParaRPr>
                    </a:p>
                  </a:txBody>
                  <a:tcPr marL="177165" marR="88583" marT="135255" marB="45085">
                    <a:solidFill>
                      <a:srgbClr val="010101"/>
                    </a:solidFill>
                  </a:tcPr>
                </a:tc>
                <a:tc hMerge="1">
                  <a:txBody>
                    <a:bodyPr/>
                    <a:lstStyle/>
                    <a:p>
                      <a:endParaRPr lang="en-US"/>
                    </a:p>
                  </a:txBody>
                  <a:tcPr/>
                </a:tc>
                <a:tc vMerge="1">
                  <a:txBody>
                    <a:bodyPr/>
                    <a:lstStyle/>
                    <a:p>
                      <a:endParaRPr lang="en-US"/>
                    </a:p>
                  </a:txBody>
                  <a:tcPr/>
                </a:tc>
                <a:extLst>
                  <a:ext uri="{0D108BD9-81ED-4DB2-BD59-A6C34878D82A}">
                    <a16:rowId xmlns:a16="http://schemas.microsoft.com/office/drawing/2014/main" val="1766341567"/>
                  </a:ext>
                </a:extLst>
              </a:tr>
              <a:tr h="3728906">
                <a:tc gridSpan="2">
                  <a:txBody>
                    <a:bodyPr/>
                    <a:lstStyle/>
                    <a:p>
                      <a:r>
                        <a:rPr lang="en-US" sz="2800" b="1" dirty="0">
                          <a:solidFill>
                            <a:srgbClr val="FFC000"/>
                          </a:solidFill>
                          <a:latin typeface="Arial" panose="020B0604020202020204" pitchFamily="34" charset="0"/>
                          <a:cs typeface="Arial" panose="020B0604020202020204" pitchFamily="34" charset="0"/>
                        </a:rPr>
                        <a:t>How to</a:t>
                      </a:r>
                      <a:r>
                        <a:rPr lang="en-US" sz="2800" b="1" baseline="0" dirty="0">
                          <a:solidFill>
                            <a:srgbClr val="FFC000"/>
                          </a:solidFill>
                          <a:latin typeface="Arial" panose="020B0604020202020204" pitchFamily="34" charset="0"/>
                          <a:cs typeface="Arial" panose="020B0604020202020204" pitchFamily="34" charset="0"/>
                        </a:rPr>
                        <a:t> preview your poster prior to printing</a:t>
                      </a:r>
                      <a:endParaRPr lang="en-US" sz="2800" b="1" dirty="0">
                        <a:solidFill>
                          <a:srgbClr val="FFC000"/>
                        </a:solidFill>
                        <a:latin typeface="Arial" panose="020B0604020202020204" pitchFamily="34" charset="0"/>
                        <a:cs typeface="Arial" panose="020B0604020202020204" pitchFamily="34" charset="0"/>
                      </a:endParaRPr>
                    </a:p>
                    <a:p>
                      <a:r>
                        <a:rPr lang="en-US" sz="2400" dirty="0">
                          <a:solidFill>
                            <a:srgbClr val="D9D9D9"/>
                          </a:solidFill>
                          <a:latin typeface="Arial" panose="020B0604020202020204" pitchFamily="34" charset="0"/>
                          <a:cs typeface="Arial" panose="020B0604020202020204" pitchFamily="34" charset="0"/>
                        </a:rPr>
                        <a:t>You can preview your poster at any time by pressing the </a:t>
                      </a:r>
                      <a:r>
                        <a:rPr lang="en-US" sz="2400" dirty="0">
                          <a:solidFill>
                            <a:srgbClr val="FFC000"/>
                          </a:solidFill>
                          <a:latin typeface="Arial" panose="020B0604020202020204" pitchFamily="34" charset="0"/>
                          <a:cs typeface="Arial" panose="020B0604020202020204" pitchFamily="34" charset="0"/>
                        </a:rPr>
                        <a:t>F5 key</a:t>
                      </a:r>
                      <a:r>
                        <a:rPr lang="en-US" sz="24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400" dirty="0">
                          <a:solidFill>
                            <a:srgbClr val="FFC000"/>
                          </a:solidFill>
                          <a:latin typeface="Arial" panose="020B0604020202020204" pitchFamily="34" charset="0"/>
                          <a:cs typeface="Arial" panose="020B0604020202020204" pitchFamily="34" charset="0"/>
                        </a:rPr>
                        <a:t>ESC key </a:t>
                      </a:r>
                      <a:r>
                        <a:rPr lang="en-US" sz="2400" dirty="0">
                          <a:solidFill>
                            <a:srgbClr val="D9D9D9"/>
                          </a:solidFill>
                          <a:latin typeface="Arial" panose="020B0604020202020204" pitchFamily="34" charset="0"/>
                          <a:cs typeface="Arial" panose="020B0604020202020204" pitchFamily="34" charset="0"/>
                        </a:rPr>
                        <a:t>to exit Preview.</a:t>
                      </a:r>
                    </a:p>
                  </a:txBody>
                  <a:tcPr marL="177165" marR="88583" marT="135255" marB="45085">
                    <a:solidFill>
                      <a:srgbClr val="010101"/>
                    </a:solidFill>
                  </a:tcPr>
                </a:tc>
                <a:tc hMerge="1">
                  <a:txBody>
                    <a:bodyPr/>
                    <a:lstStyle/>
                    <a:p>
                      <a:endParaRPr lang="en-US"/>
                    </a:p>
                  </a:txBody>
                  <a:tcPr/>
                </a:tc>
                <a:tc>
                  <a:txBody>
                    <a:bodyPr/>
                    <a:lstStyle/>
                    <a:p>
                      <a:pPr algn="ctr"/>
                      <a:r>
                        <a:rPr lang="en-US" sz="11300" b="1" dirty="0">
                          <a:solidFill>
                            <a:srgbClr val="D9D9D9"/>
                          </a:solidFill>
                          <a:latin typeface="Arial" panose="020B0604020202020204" pitchFamily="34" charset="0"/>
                          <a:cs typeface="Arial" panose="020B0604020202020204" pitchFamily="34" charset="0"/>
                        </a:rPr>
                        <a:t>F5</a:t>
                      </a:r>
                      <a:r>
                        <a:rPr lang="en-US" sz="2400" baseline="0" dirty="0">
                          <a:solidFill>
                            <a:srgbClr val="D9D9D9"/>
                          </a:solidFill>
                          <a:latin typeface="Arial" panose="020B0604020202020204" pitchFamily="34" charset="0"/>
                          <a:cs typeface="Arial" panose="020B0604020202020204" pitchFamily="34" charset="0"/>
                        </a:rPr>
                        <a:t> </a:t>
                      </a:r>
                      <a:endParaRPr lang="en-US" sz="8200" dirty="0"/>
                    </a:p>
                  </a:txBody>
                  <a:tcPr marL="177165" marR="88583" marT="135255" marB="45085" anchor="ctr">
                    <a:solidFill>
                      <a:schemeClr val="tx1">
                        <a:lumMod val="95000"/>
                        <a:lumOff val="5000"/>
                      </a:schemeClr>
                    </a:solidFill>
                  </a:tcPr>
                </a:tc>
                <a:extLst>
                  <a:ext uri="{0D108BD9-81ED-4DB2-BD59-A6C34878D82A}">
                    <a16:rowId xmlns:a16="http://schemas.microsoft.com/office/drawing/2014/main" val="10006"/>
                  </a:ext>
                </a:extLst>
              </a:tr>
              <a:tr h="5595203">
                <a:tc gridSpan="3">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28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When you are ready to have your poster printed go online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and click on the "</a:t>
                      </a:r>
                      <a:r>
                        <a:rPr lang="en-US" sz="2400" noProof="0" dirty="0">
                          <a:solidFill>
                            <a:srgbClr val="FFC000"/>
                          </a:solidFill>
                          <a:latin typeface="Arial"/>
                          <a:cs typeface="Arial"/>
                        </a:rPr>
                        <a:t>Order Your Poster</a:t>
                      </a:r>
                      <a:r>
                        <a:rPr lang="en-US" sz="24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24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2400" noProof="0" dirty="0">
                          <a:solidFill>
                            <a:srgbClr val="D9D9D9"/>
                          </a:solidFill>
                          <a:latin typeface="Arial"/>
                          <a:cs typeface="Arial"/>
                        </a:rPr>
                      </a:br>
                      <a:r>
                        <a:rPr lang="en-US" sz="2400" noProof="0" dirty="0">
                          <a:solidFill>
                            <a:srgbClr val="D9D9D9"/>
                          </a:solidFill>
                          <a:latin typeface="Arial"/>
                          <a:cs typeface="Arial"/>
                        </a:rPr>
                        <a:t>Go to </a:t>
                      </a:r>
                      <a:r>
                        <a:rPr lang="en-US" sz="2400" noProof="0" dirty="0" err="1">
                          <a:solidFill>
                            <a:srgbClr val="FFC000"/>
                          </a:solidFill>
                          <a:latin typeface="Arial"/>
                          <a:cs typeface="Arial"/>
                        </a:rPr>
                        <a:t>PosterPresentations.com</a:t>
                      </a:r>
                      <a:r>
                        <a:rPr lang="en-US" sz="2400" noProof="0" dirty="0">
                          <a:solidFill>
                            <a:srgbClr val="D9D9D9"/>
                          </a:solidFill>
                          <a:latin typeface="Arial"/>
                          <a:cs typeface="Arial"/>
                        </a:rPr>
                        <a:t> for more information.</a:t>
                      </a:r>
                    </a:p>
                  </a:txBody>
                  <a:tcPr marL="177165" marR="88583" marT="135255" marB="45085">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335962">
                <a:tc gridSpan="3">
                  <a:txBody>
                    <a:bodyPr/>
                    <a:lstStyle/>
                    <a:p>
                      <a:endParaRPr lang="en-US" sz="2400" dirty="0">
                        <a:solidFill>
                          <a:srgbClr val="1F3A4E"/>
                        </a:solidFill>
                      </a:endParaRPr>
                    </a:p>
                  </a:txBody>
                  <a:tcPr marL="177165" marR="88583" marT="135255" marB="45085">
                    <a:blipFill dpi="0" rotWithShape="1">
                      <a:blip r:embed="rId11">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8"/>
                  </a:ext>
                </a:extLst>
              </a:tr>
              <a:tr h="3167590">
                <a:tc>
                  <a:txBody>
                    <a:bodyPr/>
                    <a:lstStyle/>
                    <a:p>
                      <a:pPr>
                        <a:lnSpc>
                          <a:spcPts val="2600"/>
                        </a:lnSpc>
                      </a:pPr>
                      <a:r>
                        <a:rPr lang="en-US" sz="2000" dirty="0">
                          <a:solidFill>
                            <a:schemeClr val="bg1">
                              <a:lumMod val="85000"/>
                            </a:schemeClr>
                          </a:solidFill>
                          <a:latin typeface="Arial"/>
                          <a:cs typeface="Arial"/>
                        </a:rPr>
                        <a:t>© 2019</a:t>
                      </a:r>
                      <a:r>
                        <a:rPr lang="en-US" sz="2000" baseline="0" dirty="0">
                          <a:solidFill>
                            <a:schemeClr val="bg1">
                              <a:lumMod val="85000"/>
                            </a:schemeClr>
                          </a:solidFill>
                          <a:latin typeface="Arial"/>
                          <a:cs typeface="Arial"/>
                        </a:rPr>
                        <a:t> </a:t>
                      </a:r>
                      <a:r>
                        <a:rPr lang="en-US" sz="2000" dirty="0" err="1">
                          <a:solidFill>
                            <a:schemeClr val="bg1">
                              <a:lumMod val="85000"/>
                            </a:schemeClr>
                          </a:solidFill>
                          <a:latin typeface="Arial"/>
                          <a:cs typeface="Arial"/>
                        </a:rPr>
                        <a:t>PosterPresentations.com</a:t>
                      </a:r>
                      <a:br>
                        <a:rPr lang="en-US" sz="2000" dirty="0">
                          <a:solidFill>
                            <a:schemeClr val="bg1">
                              <a:lumMod val="85000"/>
                            </a:schemeClr>
                          </a:solidFill>
                          <a:latin typeface="Arial"/>
                          <a:cs typeface="Arial"/>
                        </a:rPr>
                      </a:br>
                      <a:r>
                        <a:rPr lang="en-US" sz="2000" dirty="0">
                          <a:solidFill>
                            <a:schemeClr val="bg1">
                              <a:lumMod val="85000"/>
                            </a:schemeClr>
                          </a:solidFill>
                          <a:latin typeface="Arial"/>
                          <a:cs typeface="Arial"/>
                        </a:rPr>
                        <a:t>2117 Fourth Street ,</a:t>
                      </a:r>
                      <a:r>
                        <a:rPr lang="en-US" sz="2000" baseline="0" dirty="0">
                          <a:solidFill>
                            <a:schemeClr val="bg1">
                              <a:lumMod val="85000"/>
                            </a:schemeClr>
                          </a:solidFill>
                          <a:latin typeface="Arial"/>
                          <a:cs typeface="Arial"/>
                        </a:rPr>
                        <a:t> STE C        </a:t>
                      </a:r>
                    </a:p>
                    <a:p>
                      <a:pPr>
                        <a:lnSpc>
                          <a:spcPts val="2600"/>
                        </a:lnSpc>
                      </a:pPr>
                      <a:r>
                        <a:rPr lang="en-US" sz="2000" baseline="0" dirty="0">
                          <a:solidFill>
                            <a:schemeClr val="bg1">
                              <a:lumMod val="85000"/>
                            </a:schemeClr>
                          </a:solidFill>
                          <a:latin typeface="Arial"/>
                          <a:cs typeface="Arial"/>
                        </a:rPr>
                        <a:t>Berkeley CA 94710 USA</a:t>
                      </a:r>
                      <a:endParaRPr lang="en-US" sz="2000" dirty="0">
                        <a:solidFill>
                          <a:schemeClr val="bg1">
                            <a:lumMod val="85000"/>
                          </a:schemeClr>
                        </a:solidFill>
                        <a:latin typeface="Arial"/>
                        <a:cs typeface="Arial"/>
                      </a:endParaRPr>
                    </a:p>
                  </a:txBody>
                  <a:tcPr marL="177165" marR="88583" marT="135255" marB="45085">
                    <a:solidFill>
                      <a:srgbClr val="010101"/>
                    </a:solidFill>
                  </a:tcPr>
                </a:tc>
                <a:tc gridSpan="2">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2400" b="1" dirty="0">
                          <a:solidFill>
                            <a:srgbClr val="D0D0D0"/>
                          </a:solidFill>
                          <a:latin typeface="Arial"/>
                          <a:cs typeface="Arial"/>
                        </a:rPr>
                        <a:t>For complete tutorials</a:t>
                      </a:r>
                      <a:r>
                        <a:rPr lang="en-US" sz="24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800" b="1" dirty="0">
                          <a:solidFill>
                            <a:srgbClr val="FFC000"/>
                          </a:solidFill>
                          <a:latin typeface="Arial"/>
                          <a:cs typeface="Arial"/>
                        </a:rPr>
                        <a:t>https://</a:t>
                      </a:r>
                      <a:r>
                        <a:rPr lang="en-US" sz="1800" b="1" dirty="0" err="1">
                          <a:solidFill>
                            <a:srgbClr val="FFC000"/>
                          </a:solidFill>
                          <a:latin typeface="Arial"/>
                          <a:cs typeface="Arial"/>
                        </a:rPr>
                        <a:t>www.posterpresentations.com</a:t>
                      </a:r>
                      <a:r>
                        <a:rPr lang="en-US" sz="1800" b="1" dirty="0">
                          <a:solidFill>
                            <a:srgbClr val="FFC000"/>
                          </a:solidFill>
                          <a:latin typeface="Arial"/>
                          <a:cs typeface="Arial"/>
                        </a:rPr>
                        <a:t>/</a:t>
                      </a:r>
                      <a:r>
                        <a:rPr lang="en-US" sz="1800" b="1" dirty="0" err="1">
                          <a:solidFill>
                            <a:srgbClr val="FFC000"/>
                          </a:solidFill>
                          <a:latin typeface="Arial"/>
                          <a:cs typeface="Arial"/>
                        </a:rPr>
                        <a:t>helpdesk.html</a:t>
                      </a:r>
                      <a:endParaRPr lang="en-US" sz="1800" dirty="0">
                        <a:solidFill>
                          <a:schemeClr val="bg1">
                            <a:lumMod val="85000"/>
                          </a:schemeClr>
                        </a:solidFill>
                        <a:latin typeface="Arial"/>
                        <a:cs typeface="Arial"/>
                      </a:endParaRPr>
                    </a:p>
                  </a:txBody>
                  <a:tcPr marL="177165" marR="88583" marT="135255" marB="45085">
                    <a:solidFill>
                      <a:srgbClr val="010101"/>
                    </a:solidFill>
                  </a:tcPr>
                </a:tc>
                <a:tc hMerge="1">
                  <a:txBody>
                    <a:bodyPr/>
                    <a:lstStyle/>
                    <a:p>
                      <a:endParaRPr lang="en-US"/>
                    </a:p>
                  </a:txBody>
                  <a:tcPr/>
                </a:tc>
                <a:extLst>
                  <a:ext uri="{0D108BD9-81ED-4DB2-BD59-A6C34878D82A}">
                    <a16:rowId xmlns:a16="http://schemas.microsoft.com/office/drawing/2014/main" val="10009"/>
                  </a:ext>
                </a:extLst>
              </a:tr>
            </a:tbl>
          </a:graphicData>
        </a:graphic>
      </p:graphicFrame>
    </p:spTree>
  </p:cSld>
  <p:clrMap bg1="lt1" tx1="dk1" bg2="lt2" tx2="dk2" accent1="accent1" accent2="accent2" accent3="accent3" accent4="accent4" accent5="accent5" accent6="accent6" hlink="hlink" folHlink="folHlink"/>
  <p:sldLayoutIdLst>
    <p:sldLayoutId id="2147483654" r:id="rId1"/>
  </p:sldLayoutIdLst>
  <p:txStyles>
    <p:titleStyle>
      <a:lvl1pPr algn="ctr" defTabSz="4251966" rtl="0" eaLnBrk="1" latinLnBrk="0" hangingPunct="1">
        <a:spcBef>
          <a:spcPct val="0"/>
        </a:spcBef>
        <a:buNone/>
        <a:defRPr sz="8525" kern="1200">
          <a:solidFill>
            <a:schemeClr val="bg1"/>
          </a:solidFill>
          <a:latin typeface="Trebuchet MS" pitchFamily="34" charset="0"/>
          <a:ea typeface="+mj-ea"/>
          <a:cs typeface="+mj-cs"/>
        </a:defRPr>
      </a:lvl1pPr>
    </p:titleStyle>
    <p:bodyStyle>
      <a:lvl1pPr marL="1594488" indent="-1594488" algn="l" defTabSz="4251966" rtl="0" eaLnBrk="1" latinLnBrk="0" hangingPunct="1">
        <a:spcBef>
          <a:spcPct val="20000"/>
        </a:spcBef>
        <a:buFont typeface="Arial" pitchFamily="34" charset="0"/>
        <a:buChar char="•"/>
        <a:defRPr sz="14920" kern="1200">
          <a:solidFill>
            <a:schemeClr val="tx1"/>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p:bodyStyle>
    <p:otherStyle>
      <a:defPPr>
        <a:defRPr lang="en-US"/>
      </a:defPPr>
      <a:lvl1pPr marL="0" algn="l" defTabSz="4251966" rtl="0" eaLnBrk="1" latinLnBrk="0" hangingPunct="1">
        <a:defRPr sz="8332" kern="1200">
          <a:solidFill>
            <a:schemeClr val="tx1"/>
          </a:solidFill>
          <a:latin typeface="+mn-lt"/>
          <a:ea typeface="+mn-ea"/>
          <a:cs typeface="+mn-cs"/>
        </a:defRPr>
      </a:lvl1pPr>
      <a:lvl2pPr marL="2125984" algn="l" defTabSz="4251966" rtl="0" eaLnBrk="1" latinLnBrk="0" hangingPunct="1">
        <a:defRPr sz="8332" kern="1200">
          <a:solidFill>
            <a:schemeClr val="tx1"/>
          </a:solidFill>
          <a:latin typeface="+mn-lt"/>
          <a:ea typeface="+mn-ea"/>
          <a:cs typeface="+mn-cs"/>
        </a:defRPr>
      </a:lvl2pPr>
      <a:lvl3pPr marL="4251966" algn="l" defTabSz="4251966" rtl="0" eaLnBrk="1" latinLnBrk="0" hangingPunct="1">
        <a:defRPr sz="8332" kern="1200">
          <a:solidFill>
            <a:schemeClr val="tx1"/>
          </a:solidFill>
          <a:latin typeface="+mn-lt"/>
          <a:ea typeface="+mn-ea"/>
          <a:cs typeface="+mn-cs"/>
        </a:defRPr>
      </a:lvl3pPr>
      <a:lvl4pPr marL="6377950" algn="l" defTabSz="4251966" rtl="0" eaLnBrk="1" latinLnBrk="0" hangingPunct="1">
        <a:defRPr sz="8332" kern="1200">
          <a:solidFill>
            <a:schemeClr val="tx1"/>
          </a:solidFill>
          <a:latin typeface="+mn-lt"/>
          <a:ea typeface="+mn-ea"/>
          <a:cs typeface="+mn-cs"/>
        </a:defRPr>
      </a:lvl4pPr>
      <a:lvl5pPr marL="8503934" algn="l" defTabSz="4251966" rtl="0" eaLnBrk="1" latinLnBrk="0" hangingPunct="1">
        <a:defRPr sz="8332" kern="1200">
          <a:solidFill>
            <a:schemeClr val="tx1"/>
          </a:solidFill>
          <a:latin typeface="+mn-lt"/>
          <a:ea typeface="+mn-ea"/>
          <a:cs typeface="+mn-cs"/>
        </a:defRPr>
      </a:lvl5pPr>
      <a:lvl6pPr marL="10629918" algn="l" defTabSz="4251966" rtl="0" eaLnBrk="1" latinLnBrk="0" hangingPunct="1">
        <a:defRPr sz="8332" kern="1200">
          <a:solidFill>
            <a:schemeClr val="tx1"/>
          </a:solidFill>
          <a:latin typeface="+mn-lt"/>
          <a:ea typeface="+mn-ea"/>
          <a:cs typeface="+mn-cs"/>
        </a:defRPr>
      </a:lvl6pPr>
      <a:lvl7pPr marL="12755902" algn="l" defTabSz="4251966" rtl="0" eaLnBrk="1" latinLnBrk="0" hangingPunct="1">
        <a:defRPr sz="8332" kern="1200">
          <a:solidFill>
            <a:schemeClr val="tx1"/>
          </a:solidFill>
          <a:latin typeface="+mn-lt"/>
          <a:ea typeface="+mn-ea"/>
          <a:cs typeface="+mn-cs"/>
        </a:defRPr>
      </a:lvl7pPr>
      <a:lvl8pPr marL="14881884" algn="l" defTabSz="4251966" rtl="0" eaLnBrk="1" latinLnBrk="0" hangingPunct="1">
        <a:defRPr sz="8332" kern="1200">
          <a:solidFill>
            <a:schemeClr val="tx1"/>
          </a:solidFill>
          <a:latin typeface="+mn-lt"/>
          <a:ea typeface="+mn-ea"/>
          <a:cs typeface="+mn-cs"/>
        </a:defRPr>
      </a:lvl8pPr>
      <a:lvl9pPr marL="17007868" algn="l" defTabSz="4251966" rtl="0" eaLnBrk="1" latinLnBrk="0" hangingPunct="1">
        <a:defRPr sz="833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18.png"/><Relationship Id="rId3" Type="http://schemas.openxmlformats.org/officeDocument/2006/relationships/image" Target="../media/image10.jpeg"/><Relationship Id="rId7" Type="http://schemas.openxmlformats.org/officeDocument/2006/relationships/diagramColors" Target="../diagrams/colors1.xml"/><Relationship Id="rId12" Type="http://schemas.openxmlformats.org/officeDocument/2006/relationships/image" Target="../media/image17.png"/><Relationship Id="rId2" Type="http://schemas.openxmlformats.org/officeDocument/2006/relationships/image" Target="../media/image9.jpeg"/><Relationship Id="rId1" Type="http://schemas.openxmlformats.org/officeDocument/2006/relationships/slideLayout" Target="../slideLayouts/slideLayout1.xml"/><Relationship Id="rId6" Type="http://schemas.openxmlformats.org/officeDocument/2006/relationships/diagramQuickStyle" Target="../diagrams/quickStyle1.xml"/><Relationship Id="rId11" Type="http://schemas.openxmlformats.org/officeDocument/2006/relationships/image" Target="../media/image16.png"/><Relationship Id="rId5" Type="http://schemas.openxmlformats.org/officeDocument/2006/relationships/diagramLayout" Target="../diagrams/layout1.xml"/><Relationship Id="rId10" Type="http://schemas.openxmlformats.org/officeDocument/2006/relationships/image" Target="../media/image15.png"/><Relationship Id="rId4" Type="http://schemas.openxmlformats.org/officeDocument/2006/relationships/diagramData" Target="../diagrams/data1.xml"/><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B307AA-AA8A-9611-9216-A36726AF07D1}"/>
              </a:ext>
            </a:extLst>
          </p:cNvPr>
          <p:cNvSpPr>
            <a:spLocks noGrp="1"/>
          </p:cNvSpPr>
          <p:nvPr>
            <p:ph type="body" sz="quarter" idx="10"/>
          </p:nvPr>
        </p:nvSpPr>
        <p:spPr>
          <a:xfrm>
            <a:off x="414550" y="5487043"/>
            <a:ext cx="13716000" cy="17303176"/>
          </a:xfrm>
        </p:spPr>
        <p:txBody>
          <a:bodyPr/>
          <a:lstStyle/>
          <a:p>
            <a:pPr marL="342900" indent="-342900" algn="just">
              <a:buFont typeface="Arial" panose="020B0604020202020204" pitchFamily="34" charset="0"/>
              <a:buChar char="•"/>
            </a:pPr>
            <a:r>
              <a:rPr lang="en-US" sz="3800" dirty="0"/>
              <a:t>Autonomous vehicles utilize deep learning for decision-making, with one of the main sub-processes being traffic sign detection.</a:t>
            </a:r>
          </a:p>
          <a:p>
            <a:pPr marL="342900" indent="-342900" algn="just">
              <a:buFont typeface="Arial" panose="020B0604020202020204" pitchFamily="34" charset="0"/>
              <a:buChar char="•"/>
            </a:pPr>
            <a:r>
              <a:rPr lang="en-US" sz="3800" dirty="0"/>
              <a:t>We have designed and developed two state of the art deep learning models based on Resnet18 architecture and Inception-V3 architecture. </a:t>
            </a:r>
          </a:p>
          <a:p>
            <a:pPr marL="342900" indent="-342900" algn="just">
              <a:buFont typeface="Arial" panose="020B0604020202020204" pitchFamily="34" charset="0"/>
              <a:buChar char="•"/>
            </a:pPr>
            <a:r>
              <a:rPr lang="en-US" sz="3800" dirty="0"/>
              <a:t>All models were trained on the LISA traffic sign dataset. </a:t>
            </a:r>
          </a:p>
          <a:p>
            <a:pPr marL="342900" indent="-342900" algn="just">
              <a:buFont typeface="Arial" panose="020B0604020202020204" pitchFamily="34" charset="0"/>
              <a:buChar char="•"/>
            </a:pPr>
            <a:r>
              <a:rPr lang="en-US" sz="3800" dirty="0"/>
              <a:t>Deep learning models are vulnerable to adversarial attacks, which could make the model misclassify a stop sign as a 45mph speed limit sign. Thus, it poses a major safety risk for all autonomous vehicles.</a:t>
            </a:r>
          </a:p>
          <a:p>
            <a:pPr marL="342900" indent="-342900" algn="just">
              <a:buFont typeface="Arial" panose="020B0604020202020204" pitchFamily="34" charset="0"/>
              <a:buChar char="•"/>
            </a:pPr>
            <a:endParaRPr lang="en-US" sz="3800" dirty="0"/>
          </a:p>
          <a:p>
            <a:pPr marL="342900" indent="-342900" algn="just">
              <a:buFont typeface="Arial" panose="020B0604020202020204" pitchFamily="34" charset="0"/>
              <a:buChar char="•"/>
            </a:pPr>
            <a:endParaRPr lang="en-US" sz="3800" dirty="0"/>
          </a:p>
          <a:p>
            <a:pPr marL="342900" indent="-342900" algn="just">
              <a:buFont typeface="Arial" panose="020B0604020202020204" pitchFamily="34" charset="0"/>
              <a:buChar char="•"/>
            </a:pPr>
            <a:endParaRPr lang="en-US" sz="3800" dirty="0"/>
          </a:p>
          <a:p>
            <a:pPr marL="342900" indent="-342900" algn="just">
              <a:buFont typeface="Arial" panose="020B0604020202020204" pitchFamily="34" charset="0"/>
              <a:buChar char="•"/>
            </a:pPr>
            <a:endParaRPr lang="en-US" sz="3800" dirty="0"/>
          </a:p>
          <a:p>
            <a:pPr marL="342900" indent="-342900" algn="just">
              <a:buFont typeface="Arial" panose="020B0604020202020204" pitchFamily="34" charset="0"/>
              <a:buChar char="•"/>
            </a:pPr>
            <a:endParaRPr lang="en-US" sz="3800" dirty="0"/>
          </a:p>
          <a:p>
            <a:pPr marL="342900" indent="-342900" algn="just">
              <a:buFont typeface="Arial" panose="020B0604020202020204" pitchFamily="34" charset="0"/>
              <a:buChar char="•"/>
            </a:pPr>
            <a:endParaRPr lang="en-US" sz="3800" dirty="0"/>
          </a:p>
          <a:p>
            <a:pPr algn="just"/>
            <a:endParaRPr lang="en-US" sz="3800" dirty="0"/>
          </a:p>
          <a:p>
            <a:pPr algn="just"/>
            <a:endParaRPr lang="en-US" sz="3800" dirty="0"/>
          </a:p>
          <a:p>
            <a:pPr marL="342900" indent="-342900" algn="just">
              <a:buFont typeface="Arial" panose="020B0604020202020204" pitchFamily="34" charset="0"/>
              <a:buChar char="•"/>
            </a:pPr>
            <a:r>
              <a:rPr lang="en-US" sz="3800" dirty="0"/>
              <a:t>The defense includes a combination of Total Variance Minimization (TVM), Spatial Smoothing (SS), Gaussian Smoothing (GS), and JPEG Compression. These are all methods of removing noise and smoothing the overall image.</a:t>
            </a:r>
          </a:p>
          <a:p>
            <a:pPr marL="342900" indent="-342900" algn="just">
              <a:buFont typeface="Arial" panose="020B0604020202020204" pitchFamily="34" charset="0"/>
              <a:buChar char="•"/>
            </a:pPr>
            <a:r>
              <a:rPr lang="en-US" sz="3800" dirty="0"/>
              <a:t>We have trained our Resnet18 and Inception-V3 models against various adversarial attacks to design, develop, and test the best defensive strategy for our models during these attacks</a:t>
            </a:r>
          </a:p>
          <a:p>
            <a:pPr marL="342900" indent="-342900" algn="just">
              <a:buFont typeface="Arial" panose="020B0604020202020204" pitchFamily="34" charset="0"/>
              <a:buChar char="•"/>
            </a:pPr>
            <a:endParaRPr lang="en-US" sz="3800" dirty="0"/>
          </a:p>
        </p:txBody>
      </p:sp>
      <p:sp>
        <p:nvSpPr>
          <p:cNvPr id="3" name="Text Placeholder 2">
            <a:extLst>
              <a:ext uri="{FF2B5EF4-FFF2-40B4-BE49-F238E27FC236}">
                <a16:creationId xmlns:a16="http://schemas.microsoft.com/office/drawing/2014/main" id="{B3ACBE33-3880-5736-DE37-307CE997EA06}"/>
              </a:ext>
            </a:extLst>
          </p:cNvPr>
          <p:cNvSpPr>
            <a:spLocks noGrp="1"/>
          </p:cNvSpPr>
          <p:nvPr>
            <p:ph type="body" sz="quarter" idx="11"/>
          </p:nvPr>
        </p:nvSpPr>
        <p:spPr>
          <a:xfrm>
            <a:off x="447134" y="4775198"/>
            <a:ext cx="13716000" cy="863664"/>
          </a:xfrm>
        </p:spPr>
        <p:txBody>
          <a:bodyPr/>
          <a:lstStyle/>
          <a:p>
            <a:r>
              <a:rPr lang="en-US" sz="4400" dirty="0"/>
              <a:t>INTRODUCTION</a:t>
            </a:r>
          </a:p>
        </p:txBody>
      </p:sp>
      <p:sp>
        <p:nvSpPr>
          <p:cNvPr id="4" name="Text Placeholder 3">
            <a:extLst>
              <a:ext uri="{FF2B5EF4-FFF2-40B4-BE49-F238E27FC236}">
                <a16:creationId xmlns:a16="http://schemas.microsoft.com/office/drawing/2014/main" id="{1FE3E788-3729-2C33-CF0E-5DECCDB34F78}"/>
              </a:ext>
            </a:extLst>
          </p:cNvPr>
          <p:cNvSpPr>
            <a:spLocks noGrp="1"/>
          </p:cNvSpPr>
          <p:nvPr>
            <p:ph type="body" sz="quarter" idx="20"/>
          </p:nvPr>
        </p:nvSpPr>
        <p:spPr>
          <a:xfrm>
            <a:off x="447135" y="21836665"/>
            <a:ext cx="13716000" cy="861766"/>
          </a:xfrm>
        </p:spPr>
        <p:txBody>
          <a:bodyPr/>
          <a:lstStyle/>
          <a:p>
            <a:r>
              <a:rPr lang="en-US" sz="4400" dirty="0"/>
              <a:t>METHODS</a:t>
            </a:r>
          </a:p>
        </p:txBody>
      </p:sp>
      <p:sp>
        <p:nvSpPr>
          <p:cNvPr id="8" name="Text Placeholder 7">
            <a:extLst>
              <a:ext uri="{FF2B5EF4-FFF2-40B4-BE49-F238E27FC236}">
                <a16:creationId xmlns:a16="http://schemas.microsoft.com/office/drawing/2014/main" id="{7A2F31A7-C5F5-7895-1799-B4B35CC90BD6}"/>
              </a:ext>
            </a:extLst>
          </p:cNvPr>
          <p:cNvSpPr>
            <a:spLocks noGrp="1"/>
          </p:cNvSpPr>
          <p:nvPr>
            <p:ph type="body" sz="quarter" idx="24"/>
          </p:nvPr>
        </p:nvSpPr>
        <p:spPr>
          <a:xfrm>
            <a:off x="14401800" y="4775198"/>
            <a:ext cx="13716000" cy="863664"/>
          </a:xfrm>
        </p:spPr>
        <p:txBody>
          <a:bodyPr/>
          <a:lstStyle/>
          <a:p>
            <a:r>
              <a:rPr lang="en-US" sz="4400" dirty="0"/>
              <a:t>ATTACKS</a:t>
            </a:r>
          </a:p>
        </p:txBody>
      </p:sp>
      <p:sp>
        <p:nvSpPr>
          <p:cNvPr id="9" name="Text Placeholder 8">
            <a:extLst>
              <a:ext uri="{FF2B5EF4-FFF2-40B4-BE49-F238E27FC236}">
                <a16:creationId xmlns:a16="http://schemas.microsoft.com/office/drawing/2014/main" id="{DC5F7137-EA35-46E7-AA16-D100B147B3E2}"/>
              </a:ext>
            </a:extLst>
          </p:cNvPr>
          <p:cNvSpPr>
            <a:spLocks noGrp="1"/>
          </p:cNvSpPr>
          <p:nvPr>
            <p:ph type="body" sz="quarter" idx="25"/>
          </p:nvPr>
        </p:nvSpPr>
        <p:spPr>
          <a:xfrm>
            <a:off x="28389050" y="4775198"/>
            <a:ext cx="13716000" cy="863664"/>
          </a:xfrm>
        </p:spPr>
        <p:txBody>
          <a:bodyPr/>
          <a:lstStyle/>
          <a:p>
            <a:r>
              <a:rPr lang="en-US" sz="4400" dirty="0"/>
              <a:t>CONCLUSION</a:t>
            </a:r>
          </a:p>
        </p:txBody>
      </p:sp>
      <p:sp>
        <p:nvSpPr>
          <p:cNvPr id="16" name="Text Placeholder 15">
            <a:extLst>
              <a:ext uri="{FF2B5EF4-FFF2-40B4-BE49-F238E27FC236}">
                <a16:creationId xmlns:a16="http://schemas.microsoft.com/office/drawing/2014/main" id="{D7DFA17A-7F91-2D79-7A30-C912A7F54E47}"/>
              </a:ext>
            </a:extLst>
          </p:cNvPr>
          <p:cNvSpPr>
            <a:spLocks noGrp="1"/>
          </p:cNvSpPr>
          <p:nvPr>
            <p:ph type="body" sz="quarter" idx="150"/>
          </p:nvPr>
        </p:nvSpPr>
        <p:spPr>
          <a:xfrm>
            <a:off x="5548336" y="3336948"/>
            <a:ext cx="31422928" cy="646331"/>
          </a:xfrm>
        </p:spPr>
        <p:txBody>
          <a:bodyPr/>
          <a:lstStyle/>
          <a:p>
            <a:r>
              <a:rPr lang="en-US" sz="3600" baseline="30000" dirty="0"/>
              <a:t>1</a:t>
            </a:r>
            <a:r>
              <a:rPr lang="en-US" sz="3600" dirty="0"/>
              <a:t>South Carolina Governor’s School of Science and Mathematics, </a:t>
            </a:r>
            <a:r>
              <a:rPr lang="en-US" sz="3600" baseline="30000" dirty="0"/>
              <a:t>2</a:t>
            </a:r>
            <a:r>
              <a:rPr lang="en-US" sz="3600" dirty="0"/>
              <a:t>Glenn Department of Civil Engineering, Clemson University, </a:t>
            </a:r>
            <a:r>
              <a:rPr lang="en-US" sz="3600" baseline="30000" dirty="0"/>
              <a:t>3</a:t>
            </a:r>
            <a:r>
              <a:rPr lang="en-US" sz="3600" dirty="0"/>
              <a:t>Center for Connected Multimodal Mobility</a:t>
            </a:r>
          </a:p>
        </p:txBody>
      </p:sp>
      <p:sp>
        <p:nvSpPr>
          <p:cNvPr id="17" name="Text Placeholder 16">
            <a:extLst>
              <a:ext uri="{FF2B5EF4-FFF2-40B4-BE49-F238E27FC236}">
                <a16:creationId xmlns:a16="http://schemas.microsoft.com/office/drawing/2014/main" id="{2DB6633B-12D6-1090-9FCC-B048B7569502}"/>
              </a:ext>
            </a:extLst>
          </p:cNvPr>
          <p:cNvSpPr>
            <a:spLocks noGrp="1"/>
          </p:cNvSpPr>
          <p:nvPr>
            <p:ph type="body" sz="quarter" idx="151"/>
          </p:nvPr>
        </p:nvSpPr>
        <p:spPr>
          <a:xfrm>
            <a:off x="1219200" y="2074568"/>
            <a:ext cx="40081200" cy="1015663"/>
          </a:xfrm>
        </p:spPr>
        <p:txBody>
          <a:bodyPr/>
          <a:lstStyle/>
          <a:p>
            <a:r>
              <a:rPr lang="en-US" sz="6000" dirty="0"/>
              <a:t>Lex Baker</a:t>
            </a:r>
            <a:r>
              <a:rPr lang="en-US" sz="6000" baseline="30000" dirty="0"/>
              <a:t>1</a:t>
            </a:r>
            <a:r>
              <a:rPr lang="en-US" sz="6000" dirty="0"/>
              <a:t>, Omar Abdel Azim</a:t>
            </a:r>
            <a:r>
              <a:rPr lang="en-US" sz="6000" baseline="30000" dirty="0"/>
              <a:t>1</a:t>
            </a:r>
            <a:r>
              <a:rPr lang="en-US" sz="6000" dirty="0"/>
              <a:t>, Reek Majumder</a:t>
            </a:r>
            <a:r>
              <a:rPr lang="en-US" sz="6000" baseline="30000" dirty="0"/>
              <a:t>2</a:t>
            </a:r>
            <a:r>
              <a:rPr lang="en-US" sz="6000" dirty="0"/>
              <a:t>, Abyad Enan</a:t>
            </a:r>
            <a:r>
              <a:rPr lang="en-US" sz="6000" baseline="30000" dirty="0"/>
              <a:t>2</a:t>
            </a:r>
            <a:r>
              <a:rPr lang="en-US" sz="6000" dirty="0"/>
              <a:t>, Dr. Sakib Khan</a:t>
            </a:r>
            <a:r>
              <a:rPr lang="en-US" sz="6000" baseline="30000" dirty="0"/>
              <a:t>2,3</a:t>
            </a:r>
            <a:r>
              <a:rPr lang="en-US" sz="6000" dirty="0"/>
              <a:t>, and Dr. Mashrur Chowdhury</a:t>
            </a:r>
            <a:r>
              <a:rPr lang="en-US" sz="6000" baseline="30000" dirty="0"/>
              <a:t>2,3</a:t>
            </a:r>
            <a:endParaRPr lang="en-US" sz="6000" dirty="0"/>
          </a:p>
        </p:txBody>
      </p:sp>
      <p:sp>
        <p:nvSpPr>
          <p:cNvPr id="18" name="Text Placeholder 17">
            <a:extLst>
              <a:ext uri="{FF2B5EF4-FFF2-40B4-BE49-F238E27FC236}">
                <a16:creationId xmlns:a16="http://schemas.microsoft.com/office/drawing/2014/main" id="{69007284-0BF7-5ECF-14DC-6A99C6F30547}"/>
              </a:ext>
            </a:extLst>
          </p:cNvPr>
          <p:cNvSpPr>
            <a:spLocks noGrp="1"/>
          </p:cNvSpPr>
          <p:nvPr>
            <p:ph type="body" sz="quarter" idx="153"/>
          </p:nvPr>
        </p:nvSpPr>
        <p:spPr>
          <a:xfrm>
            <a:off x="1219200" y="459343"/>
            <a:ext cx="40081200" cy="1446550"/>
          </a:xfrm>
        </p:spPr>
        <p:txBody>
          <a:bodyPr/>
          <a:lstStyle/>
          <a:p>
            <a:r>
              <a:rPr lang="en-US" sz="8800" dirty="0"/>
              <a:t>Optimal Defenses for Defending Autonomous Vehicles from Adversarial Attacks</a:t>
            </a:r>
          </a:p>
        </p:txBody>
      </p:sp>
      <p:pic>
        <p:nvPicPr>
          <p:cNvPr id="24" name="Picture 23" descr="A picture containing logo&#10;&#10;Description automatically generated">
            <a:extLst>
              <a:ext uri="{FF2B5EF4-FFF2-40B4-BE49-F238E27FC236}">
                <a16:creationId xmlns:a16="http://schemas.microsoft.com/office/drawing/2014/main" id="{16E1C4FF-9C0C-A991-D836-44A3BDDF14F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89050" y="24831148"/>
            <a:ext cx="5056170" cy="3840480"/>
          </a:xfrm>
          <a:prstGeom prst="rect">
            <a:avLst/>
          </a:prstGeom>
        </p:spPr>
      </p:pic>
      <p:pic>
        <p:nvPicPr>
          <p:cNvPr id="26" name="Picture 25" descr="Logo&#10;&#10;Description automatically generated">
            <a:extLst>
              <a:ext uri="{FF2B5EF4-FFF2-40B4-BE49-F238E27FC236}">
                <a16:creationId xmlns:a16="http://schemas.microsoft.com/office/drawing/2014/main" id="{45ED6F63-81E9-6FFA-9A3C-F2655D9F5B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5968" y="29244244"/>
            <a:ext cx="10039708" cy="2564399"/>
          </a:xfrm>
          <a:prstGeom prst="rect">
            <a:avLst/>
          </a:prstGeom>
        </p:spPr>
      </p:pic>
      <p:graphicFrame>
        <p:nvGraphicFramePr>
          <p:cNvPr id="52" name="Diagram 51">
            <a:extLst>
              <a:ext uri="{FF2B5EF4-FFF2-40B4-BE49-F238E27FC236}">
                <a16:creationId xmlns:a16="http://schemas.microsoft.com/office/drawing/2014/main" id="{F643E23A-A599-ED86-1353-DE95124055D7}"/>
              </a:ext>
            </a:extLst>
          </p:cNvPr>
          <p:cNvGraphicFramePr/>
          <p:nvPr>
            <p:extLst>
              <p:ext uri="{D42A27DB-BD31-4B8C-83A1-F6EECF244321}">
                <p14:modId xmlns:p14="http://schemas.microsoft.com/office/powerpoint/2010/main" val="1154641656"/>
              </p:ext>
            </p:extLst>
          </p:nvPr>
        </p:nvGraphicFramePr>
        <p:xfrm>
          <a:off x="414551" y="22790219"/>
          <a:ext cx="13716000" cy="93671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59" name="Picture 58" descr="Logo&#10;&#10;Description automatically generated">
            <a:extLst>
              <a:ext uri="{FF2B5EF4-FFF2-40B4-BE49-F238E27FC236}">
                <a16:creationId xmlns:a16="http://schemas.microsoft.com/office/drawing/2014/main" id="{D4858E1D-68E7-D816-43FD-2298755D586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8264570" y="24831148"/>
            <a:ext cx="3840480" cy="3840480"/>
          </a:xfrm>
          <a:prstGeom prst="rect">
            <a:avLst/>
          </a:prstGeom>
        </p:spPr>
      </p:pic>
      <p:pic>
        <p:nvPicPr>
          <p:cNvPr id="61" name="Picture 60" descr="Graphical user interface&#10;&#10;Description automatically generated with medium confidence">
            <a:extLst>
              <a:ext uri="{FF2B5EF4-FFF2-40B4-BE49-F238E27FC236}">
                <a16:creationId xmlns:a16="http://schemas.microsoft.com/office/drawing/2014/main" id="{2132D0A2-EDBA-1F2A-BB37-8CB69157FD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628820" y="10472948"/>
            <a:ext cx="11261960" cy="8574790"/>
          </a:xfrm>
          <a:prstGeom prst="rect">
            <a:avLst/>
          </a:prstGeom>
        </p:spPr>
      </p:pic>
      <p:grpSp>
        <p:nvGrpSpPr>
          <p:cNvPr id="63" name="Group 62">
            <a:extLst>
              <a:ext uri="{FF2B5EF4-FFF2-40B4-BE49-F238E27FC236}">
                <a16:creationId xmlns:a16="http://schemas.microsoft.com/office/drawing/2014/main" id="{A14F9DE0-F7D8-869B-31AC-0BFBEB80D16F}"/>
              </a:ext>
            </a:extLst>
          </p:cNvPr>
          <p:cNvGrpSpPr>
            <a:grpSpLocks/>
          </p:cNvGrpSpPr>
          <p:nvPr/>
        </p:nvGrpSpPr>
        <p:grpSpPr>
          <a:xfrm>
            <a:off x="1148364" y="12309019"/>
            <a:ext cx="12248372" cy="5264330"/>
            <a:chOff x="21732758" y="21532481"/>
            <a:chExt cx="8807385" cy="3738512"/>
          </a:xfrm>
        </p:grpSpPr>
        <p:grpSp>
          <p:nvGrpSpPr>
            <p:cNvPr id="47" name="Group 46">
              <a:extLst>
                <a:ext uri="{FF2B5EF4-FFF2-40B4-BE49-F238E27FC236}">
                  <a16:creationId xmlns:a16="http://schemas.microsoft.com/office/drawing/2014/main" id="{9987F2C5-68D5-52AB-A9BD-CA9232755A94}"/>
                </a:ext>
              </a:extLst>
            </p:cNvPr>
            <p:cNvGrpSpPr>
              <a:grpSpLocks/>
            </p:cNvGrpSpPr>
            <p:nvPr/>
          </p:nvGrpSpPr>
          <p:grpSpPr>
            <a:xfrm>
              <a:off x="21732758" y="21532481"/>
              <a:ext cx="8807385" cy="2650484"/>
              <a:chOff x="3302959" y="3152829"/>
              <a:chExt cx="6795480" cy="2650484"/>
            </a:xfrm>
          </p:grpSpPr>
          <p:pic>
            <p:nvPicPr>
              <p:cNvPr id="48" name="Picture 2" descr="Modified speed limit sign">
                <a:extLst>
                  <a:ext uri="{FF2B5EF4-FFF2-40B4-BE49-F238E27FC236}">
                    <a16:creationId xmlns:a16="http://schemas.microsoft.com/office/drawing/2014/main" id="{3A0799FA-00B3-57BB-ADFF-9F9A36ADCA1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3302959" y="3152829"/>
                <a:ext cx="4720964" cy="2650484"/>
              </a:xfrm>
              <a:prstGeom prst="rect">
                <a:avLst/>
              </a:prstGeom>
              <a:noFill/>
              <a:extLst>
                <a:ext uri="{909E8E84-426E-40DD-AFC4-6F175D3DCCD1}">
                  <a14:hiddenFill xmlns:a14="http://schemas.microsoft.com/office/drawing/2010/main">
                    <a:solidFill>
                      <a:srgbClr val="FFFFFF"/>
                    </a:solidFill>
                  </a14:hiddenFill>
                </a:ext>
              </a:extLst>
            </p:spPr>
          </p:pic>
          <p:sp>
            <p:nvSpPr>
              <p:cNvPr id="49" name="Rectangle: Rounded Corners 6">
                <a:extLst>
                  <a:ext uri="{FF2B5EF4-FFF2-40B4-BE49-F238E27FC236}">
                    <a16:creationId xmlns:a16="http://schemas.microsoft.com/office/drawing/2014/main" id="{CB236011-1E84-E2E5-F84A-DA1BF3B5C9B0}"/>
                  </a:ext>
                </a:extLst>
              </p:cNvPr>
              <p:cNvSpPr>
                <a:spLocks/>
              </p:cNvSpPr>
              <p:nvPr/>
            </p:nvSpPr>
            <p:spPr>
              <a:xfrm>
                <a:off x="8770309" y="4102773"/>
                <a:ext cx="1328130" cy="45632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85 mph</a:t>
                </a:r>
              </a:p>
            </p:txBody>
          </p:sp>
          <p:cxnSp>
            <p:nvCxnSpPr>
              <p:cNvPr id="50" name="Straight Arrow Connector 49">
                <a:extLst>
                  <a:ext uri="{FF2B5EF4-FFF2-40B4-BE49-F238E27FC236}">
                    <a16:creationId xmlns:a16="http://schemas.microsoft.com/office/drawing/2014/main" id="{C5A695D8-5CDC-1C7F-19CF-43A4F46CBE1B}"/>
                  </a:ext>
                </a:extLst>
              </p:cNvPr>
              <p:cNvCxnSpPr>
                <a:cxnSpLocks/>
                <a:endCxn id="49" idx="1"/>
              </p:cNvCxnSpPr>
              <p:nvPr/>
            </p:nvCxnSpPr>
            <p:spPr>
              <a:xfrm flipV="1">
                <a:off x="8132134" y="4330934"/>
                <a:ext cx="638175" cy="50388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a:extLst>
                  <a:ext uri="{FF2B5EF4-FFF2-40B4-BE49-F238E27FC236}">
                    <a16:creationId xmlns:a16="http://schemas.microsoft.com/office/drawing/2014/main" id="{5FAFD505-D634-6D86-15D6-D4C201C78576}"/>
                  </a:ext>
                </a:extLst>
              </p:cNvPr>
              <p:cNvSpPr>
                <a:spLocks/>
              </p:cNvSpPr>
              <p:nvPr/>
            </p:nvSpPr>
            <p:spPr>
              <a:xfrm>
                <a:off x="7532059" y="4478071"/>
                <a:ext cx="600075" cy="7134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353E7728-42FD-538A-7EE2-8FB158A2185D}"/>
                </a:ext>
              </a:extLst>
            </p:cNvPr>
            <p:cNvSpPr txBox="1">
              <a:spLocks/>
            </p:cNvSpPr>
            <p:nvPr/>
          </p:nvSpPr>
          <p:spPr>
            <a:xfrm>
              <a:off x="21732758" y="24287426"/>
              <a:ext cx="8807385" cy="983567"/>
            </a:xfrm>
            <a:prstGeom prst="rect">
              <a:avLst/>
            </a:prstGeom>
            <a:noFill/>
          </p:spPr>
          <p:txBody>
            <a:bodyPr wrap="square" rtlCol="0">
              <a:spAutoFit/>
            </a:bodyPr>
            <a:lstStyle/>
            <a:p>
              <a:r>
                <a:rPr lang="en-US" sz="2800" dirty="0">
                  <a:solidFill>
                    <a:schemeClr val="accent5">
                      <a:lumMod val="50000"/>
                    </a:schemeClr>
                  </a:solidFill>
                  <a:latin typeface="Times New Roman" panose="02020603050405020304" pitchFamily="18" charset="0"/>
                  <a:cs typeface="Times New Roman" panose="02020603050405020304" pitchFamily="18" charset="0"/>
                </a:rPr>
                <a:t>Researchers stuck a 2-inch strip of tape on a 35-mph speed sign and successfully tricked two Tesla's into accelerating to 85 mph</a:t>
              </a:r>
            </a:p>
            <a:p>
              <a:endParaRPr lang="en-US" sz="2800" dirty="0">
                <a:solidFill>
                  <a:schemeClr val="accent5">
                    <a:lumMod val="50000"/>
                  </a:schemeClr>
                </a:solidFill>
                <a:latin typeface="Times New Roman" panose="02020603050405020304" pitchFamily="18" charset="0"/>
                <a:cs typeface="Times New Roman" panose="02020603050405020304" pitchFamily="18" charset="0"/>
              </a:endParaRPr>
            </a:p>
          </p:txBody>
        </p:sp>
      </p:grpSp>
      <p:sp>
        <p:nvSpPr>
          <p:cNvPr id="69" name="Text Placeholder 1">
            <a:extLst>
              <a:ext uri="{FF2B5EF4-FFF2-40B4-BE49-F238E27FC236}">
                <a16:creationId xmlns:a16="http://schemas.microsoft.com/office/drawing/2014/main" id="{F09A187E-55EF-4E6C-924D-D02EBF55D9E7}"/>
              </a:ext>
            </a:extLst>
          </p:cNvPr>
          <p:cNvSpPr txBox="1">
            <a:spLocks/>
          </p:cNvSpPr>
          <p:nvPr/>
        </p:nvSpPr>
        <p:spPr>
          <a:xfrm>
            <a:off x="28389050" y="5700465"/>
            <a:ext cx="13716000" cy="5139846"/>
          </a:xfrm>
          <a:prstGeom prst="rect">
            <a:avLst/>
          </a:prstGeom>
        </p:spPr>
        <p:txBody>
          <a:bodyPr wrap="square" lIns="228589" tIns="228589" rIns="228589" bIns="228589" anchor="t" anchorCtr="0">
            <a:spAutoFit/>
          </a:bodyPr>
          <a:lstStyle>
            <a:lvl1pPr marL="0" indent="0" algn="l" defTabSz="4251966" rtl="0" eaLnBrk="1" latinLnBrk="0" hangingPunct="1">
              <a:spcBef>
                <a:spcPct val="20000"/>
              </a:spcBef>
              <a:buFont typeface="Arial" pitchFamily="34" charset="0"/>
              <a:buNone/>
              <a:defRPr sz="2422" kern="1200">
                <a:solidFill>
                  <a:schemeClr val="accent5">
                    <a:lumMod val="50000"/>
                  </a:schemeClr>
                </a:solidFill>
                <a:latin typeface="Times New Roman" pitchFamily="18" charset="0"/>
                <a:ea typeface="+mn-ea"/>
                <a:cs typeface="Times New Roman" pitchFamily="18" charset="0"/>
              </a:defRPr>
            </a:lvl1pPr>
            <a:lvl2pPr marL="1439467"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2pPr>
            <a:lvl3pPr marL="1993109"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3pPr>
            <a:lvl4pPr marL="2602115" indent="-609006"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4pPr>
            <a:lvl5pPr marL="3045028" indent="-442913"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pPr algn="just"/>
            <a:r>
              <a:rPr lang="en-US" sz="3800" dirty="0"/>
              <a:t>We found that a combination of Total Variance Minimization and Spatial Smoothing provided the best accuracy. Finding the best defense is crucial, as the differences between 40% accuracy and 90% accuracy are countless human lives. While our research is primarily conducted within a lab, the discoveries and progress we make have far-reaching ramifications and can protect passengers of the future from malicious attacks against the autonomous vehicles that transport them.</a:t>
            </a:r>
          </a:p>
        </p:txBody>
      </p:sp>
      <p:sp>
        <p:nvSpPr>
          <p:cNvPr id="70" name="Text Placeholder 1">
            <a:extLst>
              <a:ext uri="{FF2B5EF4-FFF2-40B4-BE49-F238E27FC236}">
                <a16:creationId xmlns:a16="http://schemas.microsoft.com/office/drawing/2014/main" id="{5FF0C4C9-49F0-0647-5F7C-052FD86F1BF2}"/>
              </a:ext>
            </a:extLst>
          </p:cNvPr>
          <p:cNvSpPr txBox="1">
            <a:spLocks/>
          </p:cNvSpPr>
          <p:nvPr/>
        </p:nvSpPr>
        <p:spPr>
          <a:xfrm>
            <a:off x="14521133" y="5638862"/>
            <a:ext cx="13716000" cy="4788981"/>
          </a:xfrm>
          <a:prstGeom prst="rect">
            <a:avLst/>
          </a:prstGeom>
        </p:spPr>
        <p:txBody>
          <a:bodyPr wrap="square" lIns="228589" tIns="228589" rIns="228589" bIns="228589" anchor="t" anchorCtr="0">
            <a:spAutoFit/>
          </a:bodyPr>
          <a:lstStyle>
            <a:lvl1pPr marL="0" indent="0" algn="l" defTabSz="4251966" rtl="0" eaLnBrk="1" latinLnBrk="0" hangingPunct="1">
              <a:spcBef>
                <a:spcPct val="20000"/>
              </a:spcBef>
              <a:buFont typeface="Arial" pitchFamily="34" charset="0"/>
              <a:buNone/>
              <a:defRPr sz="2422" kern="1200">
                <a:solidFill>
                  <a:schemeClr val="accent5">
                    <a:lumMod val="50000"/>
                  </a:schemeClr>
                </a:solidFill>
                <a:latin typeface="Times New Roman" pitchFamily="18" charset="0"/>
                <a:ea typeface="+mn-ea"/>
                <a:cs typeface="Times New Roman" pitchFamily="18" charset="0"/>
              </a:defRPr>
            </a:lvl1pPr>
            <a:lvl2pPr marL="1439467"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2pPr>
            <a:lvl3pPr marL="1993109"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3pPr>
            <a:lvl4pPr marL="2602115" indent="-609006"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4pPr>
            <a:lvl5pPr marL="3045028" indent="-442913"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pPr algn="just"/>
            <a:r>
              <a:rPr lang="en-US" sz="3800" dirty="0"/>
              <a:t>BIM: Basic Iterative Method, at an epsilon of 0.4</a:t>
            </a:r>
          </a:p>
          <a:p>
            <a:pPr algn="just"/>
            <a:r>
              <a:rPr lang="en-US" sz="3800" dirty="0"/>
              <a:t>PGD: Projected Gradient Descent, at an epsilon of 0.3</a:t>
            </a:r>
          </a:p>
          <a:p>
            <a:pPr algn="just"/>
            <a:r>
              <a:rPr lang="en-US" sz="3800" dirty="0"/>
              <a:t>Both attacks are white box, meaning they can access the weights of our model. They both use gradient descent attacks, where the noise added to an image is in the opposite direction of how the model trained, maximizing the negative impact on accuracy. The epsilon value equates to the strength of the attack</a:t>
            </a:r>
          </a:p>
        </p:txBody>
      </p:sp>
      <p:sp>
        <p:nvSpPr>
          <p:cNvPr id="30" name="Text Placeholder 8">
            <a:extLst>
              <a:ext uri="{FF2B5EF4-FFF2-40B4-BE49-F238E27FC236}">
                <a16:creationId xmlns:a16="http://schemas.microsoft.com/office/drawing/2014/main" id="{F90084BA-9C71-A856-664B-DC548FDBA8BC}"/>
              </a:ext>
            </a:extLst>
          </p:cNvPr>
          <p:cNvSpPr txBox="1">
            <a:spLocks/>
          </p:cNvSpPr>
          <p:nvPr/>
        </p:nvSpPr>
        <p:spPr>
          <a:xfrm>
            <a:off x="28389050" y="11182730"/>
            <a:ext cx="13716000" cy="861766"/>
          </a:xfrm>
          <a:prstGeom prst="rect">
            <a:avLst/>
          </a:prstGeom>
          <a:noFill/>
        </p:spPr>
        <p:txBody>
          <a:bodyPr wrap="square" lIns="91436" tIns="91436" rIns="91436" bIns="91436" anchor="t" anchorCtr="0">
            <a:spAutoFit/>
          </a:bodyPr>
          <a:lstStyle>
            <a:lvl1pPr marL="0" indent="0" algn="ctr" defTabSz="4251966" rtl="0" eaLnBrk="1" latinLnBrk="0" hangingPunct="1">
              <a:spcBef>
                <a:spcPct val="20000"/>
              </a:spcBef>
              <a:buFont typeface="Arial" pitchFamily="34" charset="0"/>
              <a:buNone/>
              <a:defRPr sz="3585" b="1" u="sng" kern="1200" baseline="0">
                <a:solidFill>
                  <a:schemeClr val="accent5">
                    <a:lumMod val="50000"/>
                  </a:schemeClr>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r>
              <a:rPr lang="en-US" sz="4400" dirty="0"/>
              <a:t>FUTURE WORK</a:t>
            </a:r>
          </a:p>
        </p:txBody>
      </p:sp>
      <p:sp>
        <p:nvSpPr>
          <p:cNvPr id="31" name="Text Placeholder 1">
            <a:extLst>
              <a:ext uri="{FF2B5EF4-FFF2-40B4-BE49-F238E27FC236}">
                <a16:creationId xmlns:a16="http://schemas.microsoft.com/office/drawing/2014/main" id="{9C38E860-72A5-71AB-1D07-03966802F532}"/>
              </a:ext>
            </a:extLst>
          </p:cNvPr>
          <p:cNvSpPr txBox="1">
            <a:spLocks/>
          </p:cNvSpPr>
          <p:nvPr/>
        </p:nvSpPr>
        <p:spPr>
          <a:xfrm>
            <a:off x="28389050" y="12044496"/>
            <a:ext cx="13716000" cy="6894173"/>
          </a:xfrm>
          <a:prstGeom prst="rect">
            <a:avLst/>
          </a:prstGeom>
        </p:spPr>
        <p:txBody>
          <a:bodyPr wrap="square" lIns="228589" tIns="228589" rIns="228589" bIns="228589" anchor="t" anchorCtr="0">
            <a:spAutoFit/>
          </a:bodyPr>
          <a:lstStyle>
            <a:lvl1pPr marL="0" indent="0" algn="l" defTabSz="4251966" rtl="0" eaLnBrk="1" latinLnBrk="0" hangingPunct="1">
              <a:spcBef>
                <a:spcPct val="20000"/>
              </a:spcBef>
              <a:buFont typeface="Arial" pitchFamily="34" charset="0"/>
              <a:buNone/>
              <a:defRPr sz="2422" kern="1200">
                <a:solidFill>
                  <a:schemeClr val="accent5">
                    <a:lumMod val="50000"/>
                  </a:schemeClr>
                </a:solidFill>
                <a:latin typeface="Times New Roman" pitchFamily="18" charset="0"/>
                <a:ea typeface="+mn-ea"/>
                <a:cs typeface="Times New Roman" pitchFamily="18" charset="0"/>
              </a:defRPr>
            </a:lvl1pPr>
            <a:lvl2pPr marL="1439467"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2pPr>
            <a:lvl3pPr marL="1993109"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3pPr>
            <a:lvl4pPr marL="2602115" indent="-609006"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4pPr>
            <a:lvl5pPr marL="3045028" indent="-442913"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pPr algn="just"/>
            <a:r>
              <a:rPr lang="en-US" sz="3800" dirty="0"/>
              <a:t>We are publishing a research paper by the end of July. It will expand on our work with adversarial defenses by exploring other types of defenses. We used preprocessing defenses in our research, meaning that the input images are changed prior to being fed into the model. In the future, we will use post processing defenses, such as the Reverse Sigmoid defense. Additionally, one adversarial attack we seek to explore more is the Carlini &amp; Wagner attack, which is one of the most potent adversarial attacks. By developing defense mechanisms that can combat the Carlini &amp; Wagner attack, the deep learning models that power autonomous vehicles will be more secure, making our roads safer for all.</a:t>
            </a:r>
          </a:p>
        </p:txBody>
      </p:sp>
      <p:sp>
        <p:nvSpPr>
          <p:cNvPr id="36" name="Text Placeholder 8">
            <a:extLst>
              <a:ext uri="{FF2B5EF4-FFF2-40B4-BE49-F238E27FC236}">
                <a16:creationId xmlns:a16="http://schemas.microsoft.com/office/drawing/2014/main" id="{946F4CF4-1BF9-BBFB-0AF5-1424817FB2E3}"/>
              </a:ext>
            </a:extLst>
          </p:cNvPr>
          <p:cNvSpPr txBox="1">
            <a:spLocks/>
          </p:cNvSpPr>
          <p:nvPr/>
        </p:nvSpPr>
        <p:spPr>
          <a:xfrm>
            <a:off x="28389050" y="19257149"/>
            <a:ext cx="13716000" cy="861766"/>
          </a:xfrm>
          <a:prstGeom prst="rect">
            <a:avLst/>
          </a:prstGeom>
          <a:noFill/>
        </p:spPr>
        <p:txBody>
          <a:bodyPr wrap="square" lIns="91436" tIns="91436" rIns="91436" bIns="91436" anchor="t" anchorCtr="0">
            <a:spAutoFit/>
          </a:bodyPr>
          <a:lstStyle>
            <a:lvl1pPr marL="0" indent="0" algn="ctr" defTabSz="4251966" rtl="0" eaLnBrk="1" latinLnBrk="0" hangingPunct="1">
              <a:spcBef>
                <a:spcPct val="20000"/>
              </a:spcBef>
              <a:buFont typeface="Arial" pitchFamily="34" charset="0"/>
              <a:buNone/>
              <a:defRPr sz="3585" b="1" u="sng" kern="1200" baseline="0">
                <a:solidFill>
                  <a:schemeClr val="accent5">
                    <a:lumMod val="50000"/>
                  </a:schemeClr>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r>
              <a:rPr lang="en-US" sz="4400" dirty="0"/>
              <a:t>ACKNOWLEDGEMENTS</a:t>
            </a:r>
          </a:p>
        </p:txBody>
      </p:sp>
      <p:sp>
        <p:nvSpPr>
          <p:cNvPr id="37" name="Text Placeholder 1">
            <a:extLst>
              <a:ext uri="{FF2B5EF4-FFF2-40B4-BE49-F238E27FC236}">
                <a16:creationId xmlns:a16="http://schemas.microsoft.com/office/drawing/2014/main" id="{E386B3D3-4D91-309F-0FB1-D16F5241C160}"/>
              </a:ext>
            </a:extLst>
          </p:cNvPr>
          <p:cNvSpPr txBox="1">
            <a:spLocks/>
          </p:cNvSpPr>
          <p:nvPr/>
        </p:nvSpPr>
        <p:spPr>
          <a:xfrm>
            <a:off x="28389050" y="20118915"/>
            <a:ext cx="13716000" cy="4555071"/>
          </a:xfrm>
          <a:prstGeom prst="rect">
            <a:avLst/>
          </a:prstGeom>
        </p:spPr>
        <p:txBody>
          <a:bodyPr wrap="square" lIns="228589" tIns="228589" rIns="228589" bIns="228589" anchor="t" anchorCtr="0">
            <a:spAutoFit/>
          </a:bodyPr>
          <a:lstStyle>
            <a:lvl1pPr marL="0" indent="0" algn="l" defTabSz="4251966" rtl="0" eaLnBrk="1" latinLnBrk="0" hangingPunct="1">
              <a:spcBef>
                <a:spcPct val="20000"/>
              </a:spcBef>
              <a:buFont typeface="Arial" pitchFamily="34" charset="0"/>
              <a:buNone/>
              <a:defRPr sz="2422" kern="1200">
                <a:solidFill>
                  <a:schemeClr val="accent5">
                    <a:lumMod val="50000"/>
                  </a:schemeClr>
                </a:solidFill>
                <a:latin typeface="Times New Roman" pitchFamily="18" charset="0"/>
                <a:ea typeface="+mn-ea"/>
                <a:cs typeface="Times New Roman" pitchFamily="18" charset="0"/>
              </a:defRPr>
            </a:lvl1pPr>
            <a:lvl2pPr marL="1439467"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2pPr>
            <a:lvl3pPr marL="1993109" indent="-553641"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3pPr>
            <a:lvl4pPr marL="2602115" indent="-609006"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4pPr>
            <a:lvl5pPr marL="3045028" indent="-442913" algn="l" defTabSz="4251966" rtl="0" eaLnBrk="1" latinLnBrk="0" hangingPunct="1">
              <a:spcBef>
                <a:spcPct val="20000"/>
              </a:spcBef>
              <a:buFont typeface="Arial" pitchFamily="34" charset="0"/>
              <a:buChar char="»"/>
              <a:defRPr sz="2422" kern="1200">
                <a:solidFill>
                  <a:schemeClr val="tx1"/>
                </a:solidFill>
                <a:latin typeface="Trebuchet MS" pitchFamily="34" charset="0"/>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pPr algn="just"/>
            <a:r>
              <a:rPr lang="en-US" sz="3800" dirty="0"/>
              <a:t>We’d like to thank Clemson and the Center for Connected Multimodal Mobility (C</a:t>
            </a:r>
            <a:r>
              <a:rPr lang="en-US" sz="3800" baseline="30000" dirty="0"/>
              <a:t>2</a:t>
            </a:r>
            <a:r>
              <a:rPr lang="en-US" sz="3800" dirty="0"/>
              <a:t>M</a:t>
            </a:r>
            <a:r>
              <a:rPr lang="en-US" sz="3800" baseline="30000" dirty="0"/>
              <a:t>2</a:t>
            </a:r>
            <a:r>
              <a:rPr lang="en-US" sz="3800" dirty="0"/>
              <a:t>), as well as the graduate students and mentors who went above and beyond to help us learn and grow over these six weeks, in addition to their invaluable assistance in helping us publish our first research paper. Additional thanks to Dr. Witten and Mr. Gibson for providing us with this wonderful opportunity to gain real world experience in research.</a:t>
            </a:r>
          </a:p>
        </p:txBody>
      </p:sp>
      <p:sp>
        <p:nvSpPr>
          <p:cNvPr id="40" name="Text Placeholder 7">
            <a:extLst>
              <a:ext uri="{FF2B5EF4-FFF2-40B4-BE49-F238E27FC236}">
                <a16:creationId xmlns:a16="http://schemas.microsoft.com/office/drawing/2014/main" id="{04B7A345-3CBD-B3DE-4289-B9907643AAD8}"/>
              </a:ext>
            </a:extLst>
          </p:cNvPr>
          <p:cNvSpPr txBox="1">
            <a:spLocks/>
          </p:cNvSpPr>
          <p:nvPr/>
        </p:nvSpPr>
        <p:spPr>
          <a:xfrm>
            <a:off x="14401800" y="19272452"/>
            <a:ext cx="13716000" cy="861766"/>
          </a:xfrm>
          <a:prstGeom prst="rect">
            <a:avLst/>
          </a:prstGeom>
          <a:noFill/>
        </p:spPr>
        <p:txBody>
          <a:bodyPr lIns="91436" tIns="91436" rIns="91436" bIns="91436" anchor="t" anchorCtr="0">
            <a:spAutoFit/>
          </a:bodyPr>
          <a:lstStyle>
            <a:lvl1pPr marL="0" indent="0" algn="ctr" defTabSz="4251966" rtl="0" eaLnBrk="1" latinLnBrk="0" hangingPunct="1">
              <a:spcBef>
                <a:spcPct val="20000"/>
              </a:spcBef>
              <a:buFont typeface="Arial" pitchFamily="34" charset="0"/>
              <a:buNone/>
              <a:defRPr sz="3585" b="1" u="sng" kern="1200" baseline="0">
                <a:solidFill>
                  <a:schemeClr val="accent5">
                    <a:lumMod val="50000"/>
                  </a:schemeClr>
                </a:solidFill>
                <a:latin typeface="+mn-lt"/>
                <a:ea typeface="+mn-ea"/>
                <a:cs typeface="+mn-cs"/>
              </a:defRPr>
            </a:lvl1pPr>
            <a:lvl2pPr marL="3454723" indent="-1328739" algn="l" defTabSz="4251966" rtl="0" eaLnBrk="1" latinLnBrk="0" hangingPunct="1">
              <a:spcBef>
                <a:spcPct val="20000"/>
              </a:spcBef>
              <a:buFont typeface="Arial" pitchFamily="34" charset="0"/>
              <a:buChar char="–"/>
              <a:defRPr sz="13079" kern="1200">
                <a:solidFill>
                  <a:schemeClr val="tx1"/>
                </a:solidFill>
                <a:latin typeface="+mn-lt"/>
                <a:ea typeface="+mn-ea"/>
                <a:cs typeface="+mn-cs"/>
              </a:defRPr>
            </a:lvl2pPr>
            <a:lvl3pPr marL="5314959" indent="-1062993" algn="l" defTabSz="4251966" rtl="0" eaLnBrk="1" latinLnBrk="0" hangingPunct="1">
              <a:spcBef>
                <a:spcPct val="20000"/>
              </a:spcBef>
              <a:buFont typeface="Arial" pitchFamily="34" charset="0"/>
              <a:buChar char="•"/>
              <a:defRPr sz="11238" kern="1200">
                <a:solidFill>
                  <a:schemeClr val="tx1"/>
                </a:solidFill>
                <a:latin typeface="+mn-lt"/>
                <a:ea typeface="+mn-ea"/>
                <a:cs typeface="+mn-cs"/>
              </a:defRPr>
            </a:lvl3pPr>
            <a:lvl4pPr marL="7440943"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4pPr>
            <a:lvl5pPr marL="9566925"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5pPr>
            <a:lvl6pPr marL="1169290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6pPr>
            <a:lvl7pPr marL="13818892"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7pPr>
            <a:lvl8pPr marL="15944876"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8pPr>
            <a:lvl9pPr marL="18070859" indent="-1062993" algn="l" defTabSz="4251966" rtl="0" eaLnBrk="1" latinLnBrk="0" hangingPunct="1">
              <a:spcBef>
                <a:spcPct val="20000"/>
              </a:spcBef>
              <a:buFont typeface="Arial" pitchFamily="34" charset="0"/>
              <a:buChar char="•"/>
              <a:defRPr sz="9300" kern="1200">
                <a:solidFill>
                  <a:schemeClr val="tx1"/>
                </a:solidFill>
                <a:latin typeface="+mn-lt"/>
                <a:ea typeface="+mn-ea"/>
                <a:cs typeface="+mn-cs"/>
              </a:defRPr>
            </a:lvl9pPr>
          </a:lstStyle>
          <a:p>
            <a:r>
              <a:rPr lang="en-US" sz="4400" dirty="0"/>
              <a:t>RESULTS</a:t>
            </a:r>
          </a:p>
        </p:txBody>
      </p:sp>
      <p:pic>
        <p:nvPicPr>
          <p:cNvPr id="15" name="Picture 14" descr="Chart, bar chart&#10;&#10;Description automatically generated">
            <a:extLst>
              <a:ext uri="{FF2B5EF4-FFF2-40B4-BE49-F238E27FC236}">
                <a16:creationId xmlns:a16="http://schemas.microsoft.com/office/drawing/2014/main" id="{5B219767-C526-009F-43E4-0B0C8455264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4401800" y="20384909"/>
            <a:ext cx="13716000" cy="10972800"/>
          </a:xfrm>
          <a:prstGeom prst="rect">
            <a:avLst/>
          </a:prstGeom>
        </p:spPr>
      </p:pic>
      <p:pic>
        <p:nvPicPr>
          <p:cNvPr id="53" name="Picture 52" descr="A picture containing text, picture frame&#10;&#10;Description automatically generated">
            <a:extLst>
              <a:ext uri="{FF2B5EF4-FFF2-40B4-BE49-F238E27FC236}">
                <a16:creationId xmlns:a16="http://schemas.microsoft.com/office/drawing/2014/main" id="{58676870-BE5D-EF64-4AF4-5C4574F572D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4539662" y="24831148"/>
            <a:ext cx="2630466" cy="3840480"/>
          </a:xfrm>
          <a:prstGeom prst="rect">
            <a:avLst/>
          </a:prstGeom>
        </p:spPr>
      </p:pic>
    </p:spTree>
    <p:extLst>
      <p:ext uri="{BB962C8B-B14F-4D97-AF65-F5344CB8AC3E}">
        <p14:creationId xmlns:p14="http://schemas.microsoft.com/office/powerpoint/2010/main" val="235289332"/>
      </p:ext>
    </p:extLst>
  </p:cSld>
  <p:clrMapOvr>
    <a:masterClrMapping/>
  </p:clrMapOvr>
</p:sld>
</file>

<file path=ppt/theme/theme1.xml><?xml version="1.0" encoding="utf-8"?>
<a:theme xmlns:a="http://schemas.openxmlformats.org/drawingml/2006/main" name="36x48-Template-V2b">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Quick Guide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1_Classic 3 Columns">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4.xml><?xml version="1.0" encoding="utf-8"?>
<a:theme xmlns:a="http://schemas.openxmlformats.org/drawingml/2006/main" name="Classic - Wide Center">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500" dirty="0">
            <a:latin typeface="Times New Roman" panose="02020603050405020304" pitchFamily="18" charset="0"/>
            <a:cs typeface="Times New Roman" panose="02020603050405020304" pitchFamily="18" charset="0"/>
          </a:defRPr>
        </a:defPPr>
      </a:lstStyle>
    </a:tx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69237A70E4D5E4FB23DE5818C224EBD" ma:contentTypeVersion="11" ma:contentTypeDescription="Create a new document." ma:contentTypeScope="" ma:versionID="d80972a63b2c106f832183a9278e7608">
  <xsd:schema xmlns:xsd="http://www.w3.org/2001/XMLSchema" xmlns:xs="http://www.w3.org/2001/XMLSchema" xmlns:p="http://schemas.microsoft.com/office/2006/metadata/properties" xmlns:ns3="769af2cc-845a-40e0-bda1-657128b41560" xmlns:ns4="f797c8d6-8fd8-4ed9-8324-01efb41213b7" targetNamespace="http://schemas.microsoft.com/office/2006/metadata/properties" ma:root="true" ma:fieldsID="3cdb8b5d94f6534797ffcc1678d26d13" ns3:_="" ns4:_="">
    <xsd:import namespace="769af2cc-845a-40e0-bda1-657128b41560"/>
    <xsd:import namespace="f797c8d6-8fd8-4ed9-8324-01efb41213b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9af2cc-845a-40e0-bda1-657128b4156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797c8d6-8fd8-4ed9-8324-01efb41213b7"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A8418BD-579F-4D44-9FBB-A78801101ECD}">
  <ds:schemaRefs>
    <ds:schemaRef ds:uri="http://schemas.microsoft.com/sharepoint/v3/contenttype/forms"/>
  </ds:schemaRefs>
</ds:datastoreItem>
</file>

<file path=customXml/itemProps2.xml><?xml version="1.0" encoding="utf-8"?>
<ds:datastoreItem xmlns:ds="http://schemas.openxmlformats.org/officeDocument/2006/customXml" ds:itemID="{53B7A705-6E4B-4B2E-B0EB-C4E390F26E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69af2cc-845a-40e0-bda1-657128b41560"/>
    <ds:schemaRef ds:uri="f797c8d6-8fd8-4ed9-8324-01efb41213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A6359ED-37EF-441C-B13B-897C190AF7AB}">
  <ds:schemaRefs>
    <ds:schemaRef ds:uri="http://schemas.microsoft.com/office/2006/metadata/properties"/>
    <ds:schemaRef ds:uri="http://schemas.microsoft.com/office/2006/documentManagement/types"/>
    <ds:schemaRef ds:uri="769af2cc-845a-40e0-bda1-657128b41560"/>
    <ds:schemaRef ds:uri="f797c8d6-8fd8-4ed9-8324-01efb41213b7"/>
    <ds:schemaRef ds:uri="http://schemas.openxmlformats.org/package/2006/metadata/core-properties"/>
    <ds:schemaRef ds:uri="http://purl.org/dc/terms/"/>
    <ds:schemaRef ds:uri="http://www.w3.org/XML/1998/namespace"/>
    <ds:schemaRef ds:uri="http://purl.org/dc/elements/1.1/"/>
    <ds:schemaRef ds:uri="http://purl.org/dc/dcmityp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36x48-Template-V2b</Template>
  <TotalTime>2798</TotalTime>
  <Words>638</Words>
  <Application>Microsoft Office PowerPoint</Application>
  <PresentationFormat>Custom</PresentationFormat>
  <Paragraphs>35</Paragraphs>
  <Slides>1</Slides>
  <Notes>0</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vt:i4>
      </vt:variant>
    </vt:vector>
  </HeadingPairs>
  <TitlesOfParts>
    <vt:vector size="10" baseType="lpstr">
      <vt:lpstr>Arial</vt:lpstr>
      <vt:lpstr>Arial Black</vt:lpstr>
      <vt:lpstr>Calibri</vt:lpstr>
      <vt:lpstr>Times New Roman</vt:lpstr>
      <vt:lpstr>Trebuchet MS</vt:lpstr>
      <vt:lpstr>36x48-Template-V2b</vt:lpstr>
      <vt:lpstr>Without Quick Guides</vt:lpstr>
      <vt:lpstr>1_Classic 3 Columns</vt:lpstr>
      <vt:lpstr>Classic - Wide Center</vt:lpstr>
      <vt:lpstr>PowerPoint Presentation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CanterburyMedia</dc:creator>
  <dc:description>This template is the property of PosterPresentations.com. Call us if you need help with this poster template._x000d_
1-866-649-3004           _x000d_
 (c)PosterPresentations.com</dc:description>
  <cp:lastModifiedBy>Lex Baker, 2023</cp:lastModifiedBy>
  <cp:revision>89</cp:revision>
  <cp:lastPrinted>2022-07-14T21:48:27Z</cp:lastPrinted>
  <dcterms:created xsi:type="dcterms:W3CDTF">2012-02-03T19:11:35Z</dcterms:created>
  <dcterms:modified xsi:type="dcterms:W3CDTF">2022-07-15T02:18:04Z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0x010100969237A70E4D5E4FB23DE5818C224EBD</vt:lpwstr>
  </property>
</Properties>
</file>